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5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71987" autoAdjust="0"/>
  </p:normalViewPr>
  <p:slideViewPr>
    <p:cSldViewPr snapToGrid="0">
      <p:cViewPr varScale="1">
        <p:scale>
          <a:sx n="91" d="100"/>
          <a:sy n="91" d="100"/>
        </p:scale>
        <p:origin x="12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1T16:00:26.16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82 24575,'9'-1'0,"0"0"0,0 0 0,-1-1 0,16-5 0,25-5 0,287 7 0,-184 8 0,305-3 0,-427-2 0,0-2 0,-1 0 0,47-14 0,-45 10 0,0 1 0,0 2 0,37-3 0,-44 8 0,-1 1 0,0 1 0,0 1 0,31 8 0,80 18 0,-69-13 0,-9-1 0,0-2 0,81 7 0,25-20-1365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2T10:30:04.01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122 76 24575,'-9'-2'0,"1"0"0,0-1 0,0 0 0,0 0 0,1-1 0,-1 0 0,1 0 0,0-1 0,0 0 0,0 0 0,1 0 0,0-1 0,-8-9 0,9 6 0,11 11 0,13 16 0,-13-8 0,-1 1 0,-1 0 0,1 0 0,-2 0 0,0 1 0,0-1 0,-1 1 0,0 0 0,-1-1 0,0 1 0,-1 0 0,-1 0 0,0 0 0,0-1 0,-4 13 0,-9-3 0,14-21 0,-1 1 0,1-1 0,-1 0 0,0 0 0,1 0 0,-1 1 0,1-1 0,-1 0 0,0 0 0,1 0 0,-1 0 0,0 0 0,1 0 0,-1 0 0,1 0 0,-1 0 0,0 0 0,1 0 0,-1-1 0,1 1 0,-1 0 0,0 0 0,0-1 0,-1-1 0,0 1 0,0-1 0,1 0 0,-1 0 0,0 0 0,1 0 0,0 0 0,-1 0 0,1 0 0,0 0 0,0-1 0,0 1 0,0 0 0,1-1 0,-2-3 0,-1-9-170,1 0-1,1 0 0,0 0 1,0 0-1,2 0 0,0 0 1,5-25-1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2T10:30:15.50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1 146 24575,'4'2'0,"0"0"0,0 0 0,0 0 0,0 0 0,0 1 0,-1-1 0,1 1 0,-1 0 0,6 6 0,9 7 0,-6-9 0,1-1 0,-1 0 0,1 0 0,0-2 0,0 1 0,1-2 0,-1 0 0,1 0 0,24 0 0,4-1 0,81-9 0,-27-6 0,-47 6 0,56-2 0,1005 7 0,-536 5 0,-519-6 0,60-10 0,-60 6 0,65-1 0,-95 9 0,29 1 0,-51-2 0,0 0 0,0-1 0,0 1 0,-1-1 0,1 1 0,0-1 0,0 0 0,-1 0 0,1 0 0,0 0 0,-1 0 0,1-1 0,3-2 0,-5 3 0,-1 1 0,1-1 0,-1 0 0,1 1 0,-1-1 0,0 0 0,1 1 0,-1-1 0,0 0 0,0 1 0,0-1 0,0 0 0,1 0 0,-1 1 0,0-1 0,0 0 0,0 0 0,0 1 0,0-1 0,-1 0 0,1 0 0,0 1 0,0-1 0,0 0 0,-1 0 0,1 1 0,0-1 0,-1 0 0,1 1 0,-1-1 0,1 1 0,-1-1 0,1 0 0,-1 1 0,1-1 0,-1 1 0,1-1 0,-1 1 0,0 0 0,1-1 0,-1 1 0,0 0 0,1-1 0,-1 1 0,-1 0 0,-38-19 0,33 17 0,-34-12 0,-55-10 0,66 17 0,-5 1 0,-1 1 0,-51 0 0,-19-2 0,-150-12 0,153 7 0,-44-3 0,-590 16 0,700 1 0,-62 10 0,58-5 0,-44 1 0,-338-9-1365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2T10:30:38.65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542 2 24575,'-3'1'0,"-1"0"0,1 1 0,0-1 0,0 1 0,0 0 0,0-1 0,0 1 0,0 1 0,0-1 0,-2 3 0,-21 14 0,0-10 0,0 0 0,-1-2 0,0 0 0,0-2 0,-37 2 0,-140-3 0,151-4 0,30 3 0,23-3 0,0 0 0,0 0 0,0 1 0,0-1 0,-1 0 0,1 0 0,0 0 0,0 0 0,0 1 0,0-1 0,0 0 0,0 0 0,0 0 0,0 1 0,0-1 0,0 0 0,0 0 0,0 0 0,0 1 0,0-1 0,0 0 0,0 0 0,0 0 0,0 0 0,0 1 0,1-1 0,-1 0 0,0 0 0,0 0 0,0 0 0,0 1 0,0-1 0,0 0 0,0 0 0,1 0 0,-1 0 0,0 0 0,0 1 0,0-1 0,0 0 0,1 0 0,-1 0 0,0 0 0,0 0 0,0 0 0,1 0 0,-1 0 0,0 0 0,40 19 0,-28-15 0,57 23 0,1-4 0,116 23 0,-102-37 0,-67-9 0,0 1 0,0 1 0,0 1 0,0 0 0,24 9 0,-37-11 0,-1 0 0,0 1 0,0-1 0,0 1 0,-1 0 0,1 0 0,0 0 0,-1 0 0,1 0 0,-1 1 0,4 3 0,-6-6 0,0 0 0,0 1 0,0-1 0,0 0 0,1 1 0,-1-1 0,0 0 0,0 1 0,0-1 0,0 0 0,0 1 0,0-1 0,0 1 0,0-1 0,0 0 0,0 1 0,0-1 0,0 0 0,0 1 0,-1-1 0,1 1 0,0-1 0,0 0 0,0 1 0,0-1 0,-1 0 0,1 0 0,0 1 0,0-1 0,0 0 0,-1 1 0,1-1 0,-1 0 0,-24 7 0,-27-5-1365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3T11:44:14.7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24568,'17488'0'0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3T11:44:25.30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1 521 24575,'18'-2'0,"0"-1"0,0 0 0,-1-1 0,1-1 0,-1-1 0,0 0 0,19-11 0,36-11 0,403-101 0,-359 100 0,-63 14 0,88-13 0,629 6 0,-563 24 0,412 23 0,-298-11 0,-30-3 0,828 128-818,-999-120 818,-120-19 0,1 0-1,0 0 0,0 1 0,0-1 1,-1 0-1,1 0 0,0 0 1,0 1-1,-1-1 0,1 0 1,0 1-1,0-1 0,-1 0 1,1 1-1,0-1 0,-1 1 1,1-1-1,-1 1 0,1 0 1,-1-1-1,1 1 0,-1-1 1,1 1-1,0 1 0,-10 12-16,-30 10 188,-25 5 76,-1-3 0,-124 30 1,-144 12-313,330-67 69,-130 16-4,-1-5 0,-179-9 0,206-3 0,48-3 0,-62-11 0,22 2 0,56 6 0,-60-17 0,67 14 0,-1 1 0,-62-5 0,-65-5 0,84 6 0,47 6 0,0-1 0,-60-23 0,14 4 0,79 26 0,-10-3 0,1 1 0,0-2 0,1 0 0,-13-6 0,20 9 0,0 1 0,0-1 0,-1 1 0,1-1 0,0 0 0,0 1 0,1-1 0,-1 0 0,0 0 0,0 0 0,0 0 0,0 0 0,1 0 0,-1 0 0,0 0 0,1 0 0,-1 0 0,1 0 0,0 0 0,-1 0 0,1 0 0,0-1 0,-1 1 0,1 0 0,0 0 0,0 0 0,0-1 0,0 1 0,0 0 0,0 0 0,1 0 0,-1-1 0,0 1 0,0 0 0,1 0 0,-1 0 0,1 0 0,-1 0 0,1 0 0,0-1 0,-1 1 0,1 1 0,0-1 0,0 0 0,0 0 0,1-1 0,7-6 0,-1 1 0,1 0 0,1 0 0,-1 1 0,1 1 0,0-1 0,18-5 0,83-24 0,-81 27 0,146-37 0,298-38 0,378 38 0,-248 22 0,-121-9 0,-441 26 0,0-1 0,0-3 0,60-21 0,-65 18 0,2 2 0,0 1 0,0 2 0,53-4 0,-30 12 0,0 3 0,0 2 0,84 18 0,182 60 0,-274-68 0,37 10 0,276 73 0,-292-80 0,239 64 0,-280-73 0,0-3 0,0 0 0,1-3 0,68-1 0,51 6 0,-112-3 0,120 16 0,190 0 0,-229-16 0,175 30 0,-236-26 0,413 68 0,219 27 0,-523-98 0,-55-3 0,1696 21 0,-1255-26 0,-455 4 0,112-5 0,-203 1 0,-1 0 0,1-1 0,-1 0 0,0-1 0,0 0 0,14-8 0,38-14 0,-31 17 0,0 2 0,1 1 0,58-3 0,430 10 0,-494-3 0,-1-1 0,1-1 0,-1-1 0,30-11 0,16-3 0,91-18 0,314-59 0,-398 84 0,0 3 0,0 4 0,1 3 0,104 11 0,-128 2 0,100 33 0,-51-12 0,-42-13 0,-33-10 0,0-1 0,0-1 0,41 5 0,310-9 0,-196-6 0,1030 3 0,-1191-1 0,-1-1 0,38-9 0,-36 5 0,0 2 0,27-1 0,117 7 0,73-4 0,-217-3-1365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3T11:44:45.9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210 383 24575,'26'25'0,"-4"-3"0,36 27 0,-49-42 0,0-1 0,1 0 0,0-1 0,0 0 0,0-1 0,1 0 0,18 4 0,55 3 0,-80-10 0,1-1 0,-1 0 0,0 0 0,0 0 0,0-1 0,0 1 0,0-1 0,0 0 0,0 0 0,0 0 0,0-1 0,-1 1 0,1-1 0,0 0 0,-1 0 0,1 0 0,5-5 0,-9 5 0,1 1 0,0-1 0,-1 1 0,1-1 0,-1 0 0,1 1 0,-1-1 0,0 0 0,0 1 0,0-1 0,0 0 0,0 1 0,0-1 0,0 0 0,0 1 0,-1-1 0,1 1 0,-1-1 0,1 0 0,-1 1 0,1-1 0,-1 1 0,0-1 0,0 1 0,0 0 0,0-1 0,0 1 0,0 0 0,0 0 0,-1-1 0,1 1 0,0 0 0,-3-1 0,-4-5 0,0 1 0,0 0 0,-1 0 0,-11-5 0,-18-8 0,-16-7 0,1-2 0,1-3 0,-60-47 0,93 64 0,-1 1 0,0 0 0,-1 2 0,-1 0 0,-36-13 0,55 23 0,1 1 0,-1-1 0,1 0 0,0-1 0,-1 1 0,1 0 0,0 0 0,0-1 0,0 0 0,0 1 0,0-1 0,1 0 0,-1 0 0,-2-3 0,4 4 0,-1 0 0,1 0 0,0 0 0,-1 0 0,1 0 0,0 0 0,0 0 0,0 0 0,0 0 0,0 0 0,0 0 0,0 0 0,0-1 0,0 1 0,0 0 0,1 0 0,-1 0 0,0 0 0,1 0 0,-1 0 0,1 0 0,-1 0 0,2-1 0,1-1 0,0-1 0,0 1 0,1 0 0,0 0 0,-1 0 0,1 0 0,0 1 0,0-1 0,1 1 0,-1 0 0,0 0 0,1 1 0,6-3 0,30-2 0,-1 0 0,1 3 0,-1 1 0,49 5 0,-36-1 0,94-9 0,134-29 0,-195 28 0,-1 3 0,1 5 0,0 3 0,0 4 0,-1 3 0,152 40 0,-189-41 0,0-2 0,0-3 0,0-1 0,77-6 0,70 3 0,-159 4 0,66 19 0,-65-14 0,52 7 0,24 2 0,0 6 0,216 74 0,-70-24 0,-208-64 0,0-2 0,1-2 0,61-2 0,252 10 0,726 79 0,-1048-90 0,358 8 0,171 42 0,210 9 0,-419-67 0,-314 0 0,-1-1 0,0-3 0,-1-2 0,72-26 0,-98 27 0,-21 9 0,0 1 0,0 0 0,0 0 0,0 0 0,0-1 0,0 1 0,0 0 0,0 0 0,1 0 0,-1 0 0,0-1 0,-1 1 0,1 0 0,0 0 0,0 0 0,0-1 0,0 1 0,0 0 0,0 0 0,0 0 0,0-1 0,0 1 0,0 0 0,0 0 0,0 0 0,-1 0 0,1 0 0,0-1 0,0 1 0,0 0 0,0 0 0,0 0 0,-1 0 0,1 0 0,0 0 0,0 0 0,0-1 0,0 1 0,-1 0 0,1 0 0,0 0 0,0 0 0,0 0 0,-1 0 0,1 0 0,0 0 0,0 0 0,0 0 0,-1 0 0,-44-4 0,-24 2 0,-136-7 0,172 5 0,1-1 0,0-2 0,0 0 0,-39-16 0,18 2 0,0 4 0,-2 1 0,0 3 0,-90-10 0,136 23 0,-15-3 0,-49-10 0,69 12 0,-1 0 0,1 0 0,0-1 0,-1 1 0,1-1 0,0 0 0,0 0 0,0-1 0,0 1 0,1-1 0,-1 0 0,1 1 0,-1-2 0,1 1 0,0 0 0,0-1 0,1 1 0,-4-6 0,5 8 0,1-1 0,-1 0 0,0 0 0,1 0 0,-1 1 0,1-1 0,0 0 0,-1 0 0,1 0 0,0 0 0,0 0 0,0 0 0,0 1 0,1-1 0,-1 0 0,1 0 0,-1 0 0,1 0 0,-1 1 0,1-1 0,0 0 0,1-2 0,0 2 0,1-1 0,-1 1 0,0 0 0,1 0 0,-1 0 0,1 0 0,0 1 0,-1-1 0,1 1 0,0 0 0,0-1 0,4 0 0,7-1 0,0 0 0,0 1 0,1 0 0,22 0 0,1481 6 0,-1415 1 0,186 34 0,-20 0 0,-134-24 0,-50-5 0,88 0 0,248-5 0,736 104 0,-1031-85 0,-58-10 0,0-3 0,102 3 0,3755-18 0,-3864 3 0,-1-3 0,0-3 0,0-2 0,76-22 0,-63 14 0,1 3 0,99-6 0,152 9 0,-236 9 0,682 1 0,-733 3 0,-1 2 0,1 2 0,49 15 0,44 6 0,7-1 17,-87-15-478,0-2 1,88 4-1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3T11:44:55.7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1735 240 24575,'-761'0'0,"738"-2"0,0-1 0,1 0 0,-1-2 0,1-1 0,-26-9 0,-23-7 0,11 7 0,-85-33 0,28 11 0,29 10 0,73 21 0,-25-8 0,-67-15 0,97 26 0,-1 2 0,1-1 0,-1 1 0,0 1 0,0 0 0,1 0 0,-1 1 0,0 1 0,1 0 0,-1 0 0,-18 7 0,28-9 0,-1 1 0,1-1 0,0 1 0,0-1 0,-1 1 0,1-1 0,0 1 0,0 0 0,0 0 0,0-1 0,0 1 0,0 0 0,0 0 0,0 0 0,0 0 0,0 0 0,0 0 0,1 1 0,-1-1 0,0 0 0,1 0 0,-1 2 0,1-2 0,0 0 0,1 0 0,-1 0 0,0 0 0,1 0 0,-1 0 0,1 0 0,0 0 0,-1 0 0,1 0 0,0 0 0,-1-1 0,1 1 0,0 0 0,0-1 0,0 1 0,0 0 0,0-1 0,-1 1 0,1-1 0,2 1 0,7 4 0,1-1 0,0 0 0,20 3 0,48 5 0,1-5 0,1-2 0,103-9 0,-32 1 0,-131 4 0,-1 0 0,0 1 0,1 1 0,-1 1 0,-1 1 0,36 14 0,-19-10 0,-22-7 0,0 2 0,-1-1 0,19 9 0,-30-11 0,0-1 0,0 1 0,-1 0 0,1 0 0,0 0 0,-1 0 0,1 0 0,-1 0 0,1 0 0,-1 1 0,0-1 0,1 0 0,-1 1 0,0-1 0,0 1 0,0 0 0,0-1 0,0 1 0,0 0 0,0-1 0,-1 1 0,1 0 0,-1 0 0,1 0 0,-1 0 0,0 0 0,0-1 0,0 1 0,0 0 0,0 4 0,-1-3 0,-1 1 0,1-1 0,-1 0 0,0 0 0,0 1 0,0-1 0,0 0 0,-1-1 0,1 1 0,-1 0 0,1-1 0,-1 1 0,0-1 0,0 0 0,0 0 0,0 0 0,-1 0 0,1-1 0,-1 1 0,1-1 0,0 0 0,-1 0 0,0 0 0,-6 0 0,-13 3 0,1-2 0,-41 0 0,53-2 0,-729-3 0,720 0 0,23-4 0,34-6 0,64 5 0,171 7 0,-119 4 0,1515-3 0,-1643 2 0,0 1 0,0 1 0,-1 2 0,1 0 0,40 17 0,-39-13 0,0-1 0,0-2 0,1 0 0,47 4 0,-44-8 0,59 14 0,-62-11 0,-27-6 0,0 0 0,1 1 0,-1-1 0,1 0 0,-1 0 0,0 1 0,1-1 0,-1 1 0,0-1 0,1 1 0,-1 0 0,0-1 0,0 1 0,0 0 0,1 0 0,1 2 0,-4-3 0,1 1 0,0-1 0,-1 1 0,1-1 0,0 1 0,-1-1 0,1 1 0,-1-1 0,1 1 0,-1-1 0,1 1 0,-1-1 0,1 0 0,-1 1 0,1-1 0,-1 0 0,0 1 0,1-1 0,-1 0 0,1 0 0,-1 0 0,0 0 0,1 1 0,-2-1 0,-55 10 0,-441-9 0,240-30 0,175 15 0,-151-3 0,188 18 0,0-3 0,-84-13 0,-144-49 0,212 57 0,1 3 0,-100 7 0,40 0 0,78-2-97,24 0-115,-1-1 1,1 0 0,0-1 0,0-1-1,-34-9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3T11:45:52.69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1 203 24575,'77'5'0,"0"3"0,-1 3 0,89 26 0,-88-20 0,262 81 0,-133-35 0,-120-44 0,1-3 0,113 5 0,-135-15 0,187 12 0,290-17 0,-63-43 0,203-4 0,-679 46 0,57-2 0,-56 2 0,-1 0 0,1-1 0,-1 1 0,1-1 0,-1 0 0,0 0 0,1 0 0,-1-1 0,0 1 0,0-1 0,0 0 0,0 1 0,5-5 0,-8 5 0,0 1 0,0 0 0,1 0 0,-1-1 0,0 1 0,0 0 0,0 0 0,1-1 0,-1 1 0,0 0 0,0-1 0,0 1 0,0 0 0,0-1 0,0 1 0,0 0 0,0-1 0,0 1 0,0-1 0,0 1 0,0 0 0,0-1 0,0 1 0,0 0 0,0-1 0,0 1 0,0 0 0,0-1 0,-1 1 0,1 0 0,0 0 0,0-1 0,0 1 0,-1 0 0,1-1 0,0 1 0,0 0 0,-1 0 0,1 0 0,0-1 0,0 1 0,-1 0 0,1 0 0,0 0 0,-1-1 0,-18-6 0,17 6 0,-414-93 0,63 19 0,-97-64 0,429 133 0,3 1 0,0 0 0,0-1 0,0-1 0,0-1 0,-21-12 0,39 20 0,0 0 0,-1-1 0,1 1 0,0 0 0,0 0 0,0 0 0,-1 0 0,1 0 0,0 0 0,0-1 0,0 1 0,-1 0 0,1 0 0,0 0 0,0-1 0,0 1 0,0 0 0,0 0 0,-1-1 0,1 1 0,0 0 0,0 0 0,0 0 0,0-1 0,0 1 0,0 0 0,0 0 0,0-1 0,0 1 0,0 0 0,0 0 0,0-1 0,0 1 0,0 0 0,0 0 0,0-1 0,0 1 0,1 0 0,-1 0 0,0-1 0,0 1 0,0 0 0,0 0 0,0 0 0,0-1 0,1 1 0,-1 0 0,0 0 0,0 0 0,0 0 0,1-1 0,19-6 0,32 1 0,59 3 5,202 23-1,111 43-250,-276-39-29,1084 148 172,-164-101 718,731-72-615,-1798 0 0,1 1 0,0 0 0,0 0 0,0 0 0,0 0 0,-1 0 0,1 0 0,0 0 0,0 0 0,0 1 0,-1-1 0,1 1 0,0-1 0,0 1 0,-1 0 0,1 0 0,2 1 0,-5-1 0,1 0 0,0 0 0,-1 0 0,1 0 0,-1 0 0,0 0 0,1-1 0,-1 1 0,0 0 0,1 0 0,-1-1 0,0 1 0,0 0 0,0-1 0,1 1 0,-1-1 0,0 1 0,0-1 0,0 1 0,0-1 0,-1 0 0,-70 28 0,-43 6 0,-1-5 0,-2-6 0,-1-4 0,-192 4 0,301-23 0,-1 0 0,0 0 0,1-2 0,-13-2 0,23 5 0,-1-1 0,1 0 0,0 0 0,-1 0 0,1 0 0,0 0 0,-1-1 0,1 1 0,0 0 0,-1 0 0,1 0 0,0 0 0,-1 0 0,1 0 0,0 0 0,-1-1 0,1 1 0,0 0 0,0 0 0,-1 0 0,1-1 0,0 1 0,0 0 0,0 0 0,-1-1 0,1 1 0,0 0 0,0 0 0,0-1 0,0 1 0,-1 0 0,1-1 0,0 1 0,0 0 0,0-1 0,0 1 0,0 0 0,0-1 0,0 1 0,0 0 0,0-1 0,0 1 0,0 0 0,0-1 0,0 1 0,0 0 0,0-1 0,1 1 0,-1-1 0,17-12 0,16-1 0,0 0 0,1 3 0,0 1 0,1 1 0,41-5 0,-29 5 0,188-32 0,274-13 0,-322 46 0,-1 9 0,197 26 0,-311-18 0,-1 4 0,125 38 0,-166-43 0,0-1 0,1-2 0,-1-2 0,1 0 0,50-3 0,-37 0 0,529 2 0,674 20 0,-1191-22 0,1-2 0,0-3 0,95-20 0,524-79 0,-40 7 0,-437 51 0,-145 30 0,0 3 0,1 2 0,1 2 0,-1 3 0,60 2 0,645 88 0,-593-47 0,-100-20 0,121 14 0,-135-28 0,-27-3 0,-1 2 0,43 8 0,315 110 0,-116-32 0,-257-85 0,17 6 0,0-1 0,0-2 0,0-1 0,50 3 0,-77-11 0,0-1 0,0 0 0,0 0 0,-1 1 0,1-1 0,-1 0 0,0 1 0,0-1 0,0 1 0,-2-4 0,-1-10 0,0-8 0,3 17 0,0 0 0,-1 0 0,0 1 0,0-1 0,-5-11 0,6 16 0,-1 1 0,1-1 0,-1 1 0,0 0 0,0 0 0,0-1 0,0 1 0,0 1 0,-1-1 0,1 0 0,0 0 0,-1 1 0,1-1 0,-1 1 0,0 0 0,0 0 0,1 0 0,-1 0 0,-4 0 0,-15-2-20,1 1 1,-1 1-1,0 1 0,-24 2 0,5 1-1246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3T11:46:02.74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1 208 24575,'338'18'0,"-244"-8"0,1-5 0,1-3 0,111-13 0,-145 1 0,113-33 0,23-5 0,-42 27 0,182-1 0,165 25 0,-477-2 0,749 54 13,-3 46-155,-326-39-319,-342-51 756,153-4 0,-79-2-303,323 53 0,-311-31-112,860 108-562,-1018-133 780,0-1 1,1-2 0,-1-1-1,0-1 1,0-2 0,46-13-1,11-1 30,442-48-128,4 35 0,-520 32 0,13-1 0,-10 1 0,0-1 0,0 0 0,1-1 0,-1-1 0,0-1 0,29-10 0,-47 14 0,1 0 0,-1 0 0,0 0 0,1 0 0,-1 0 0,0 0 0,1 0 0,-1 0 0,0 0 0,1 0 0,-1 0 0,0 0 0,1 0 0,-1 0 0,0-1 0,1 1 0,-1 0 0,0 0 0,1 0 0,-1-1 0,0 1 0,0 0 0,1 0 0,-1-1 0,0 1 0,0 0 0,0-1 0,1 1 0,-1 0 0,0 0 0,0-1 0,0 1 0,0 0 0,0-1 0,0 1 0,1-1 0,-1 1 0,0 0 0,0-1 0,0 1 0,0 0 0,0-1 0,0 1 0,0 0 0,-1-1 0,1 1 0,0 0 0,0-1 0,0 1 0,0 0 0,0-1 0,0 1 0,-1 0 0,1-1 0,0 1 0,0 0 0,-1 0 0,1-1 0,0 1 0,0 0 0,-1 0 0,1-1 0,0 1 0,0 0 0,-1 0 0,1 0 0,0 0 0,-1-1 0,0 1 0,-27-7 0,-90-1 0,74 7 0,-55-9 0,-19-14 0,1-5 0,2-5 0,1-5 0,-172-86 0,254 110 0,0 1 0,-1 1 0,0 2 0,0 2 0,-1 0 0,-1 3 0,1 0 0,-1 3 0,-43 0 0,31 6 0,0 2 0,0 2 0,-81 24 0,31-7 0,51-16 0,0-3 0,-58 1 0,22-2 0,80-4 0,-1 0 0,1 0 0,0 1 0,0-1 0,0 0 0,0 1 0,0 0 0,-1-1 0,1 1 0,0 0 0,1 0 0,-1 0 0,0 0 0,0 1 0,0-1 0,-3 3 0,5-3 0,-1 0 0,0 1 0,1-1 0,-1 0 0,0 1 0,1-1 0,0 0 0,-1 1 0,1-1 0,0 1 0,-1-1 0,1 0 0,0 1 0,0-1 0,0 1 0,1-1 0,-1 0 0,0 1 0,1 1 0,1 2 0,-1 0 0,1-1 0,1 0 0,-1 1 0,1-1 0,-1 0 0,1 0 0,0-1 0,1 1 0,-1-1 0,0 1 0,1-1 0,7 5 0,6 1 0,0 0 0,1-1 0,0-1 0,0 0 0,27 5 0,103 13 0,-68-12 0,-24-7 0,-1-2 0,96-4 0,-55-2 0,331-27 0,-64 1 0,-232 26 0,221 25 0,-85-12 0,-125-9 0,204 17 0,437 81 0,-645-76 0,607 126 0,-718-144 0,1-1 0,-1-1 0,1-1 0,0-2 0,0-1 0,0-1 0,52-9 0,718-63-8,3 81-575,-500 17 583,34 1 0,-318-27 62,0-1 1,0-1 0,-1-1 0,1 0 0,-1-1 0,0 0 0,0-2-1,21-11 1,-1 2-37,380-129-26,-170 66 0,-228 72 0,211-64 0,-136 39 0,-65 22 0,49-14 0,2 9 0,2 4 0,-1 3 0,1 4 0,102 7 0,-163-1 0,0 2 0,0 0 0,0 1 0,0 1 0,-1 0 0,0 2 0,27 14 0,120 84 0,-136-86 0,-26-18 0,-1 0 0,0 0 0,0 0 0,0 1 0,0-1 0,0 1 0,0 0 0,-1 0 0,1 0 0,-1 0 0,0 0 0,0 1 0,0-1 0,0 1 0,0-1 0,-1 1 0,0 0 0,0-1 0,0 1 0,0 0 0,0 0 0,-1 0 0,0 0 0,0 0 0,0 0 0,0-1 0,0 1 0,-1 0 0,0 0 0,0 0 0,0 0 0,0-1 0,-1 1 0,1 0 0,-1-1 0,0 1 0,0-1 0,0 0 0,0 0 0,-1 0 0,1 0 0,-1 0 0,0 0 0,0-1 0,0 1 0,0-1 0,-7 4 0,-6 4 0,-1-1 0,0-1 0,-1 0 0,1-1 0,-2-1 0,-21 4 0,-121 17 0,111-20 0,-81 9 0,0-6 0,-241-13 0,-256-81 0,539 72 0,-2 4 0,-171 6 0,-17 0 0,215-5 0,0-4 0,-110-33 0,-4 0 0,167 41 0,-49-10 0,0 3 0,-1 2 0,-65 1 0,8 10 0,-199-5 0,314 2 0,0-1 0,0 1 0,1 0 0,-1-1 0,0 0 0,0 0 0,1 0 0,-1 0 0,1 0 0,-1 0 0,1-1 0,-5-2 0,6 3 0,0 0 0,0 0 0,1 0 0,-1 0 0,0 0 0,0 0 0,1-1 0,-1 1 0,1 0 0,-1 0 0,1-1 0,-1 1 0,1 0 0,0 0 0,-1-1 0,1 1 0,0-1 0,0 1 0,0-2 0,1-1 0,0-1 0,1 1 0,-1 0 0,1 1 0,-1-1 0,1 0 0,1 0 0,-1 1 0,0-1 0,1 1 0,0 0 0,-1-1 0,1 1 0,1 1 0,3-5 0,9-4 0,1 1 0,-1 1 0,2 0 0,-1 1 0,1 1 0,0 0 0,1 2 0,36-7 0,159-10 0,-209 22 0,142-6 0,286 27 0,-263-9 0,183-11 0,-160-3 0,-106 4 0,0 3 0,111 22 0,-119-8 0,85 32 0,65 17 0,-16-32 0,-61-9 87,-112-17-571,1-2 0,67 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3T11:46:10.64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1 410 24575,'52'-2'0,"1"-3"0,68-16 0,-61 9 0,82-4 0,409 12 0,-303 6 0,-208-4 0,48-8 0,11 0 0,62 1 0,591-58 0,-613 39 0,-80 14 0,123-12 0,702 35 0,-574 3 0,-25 19 0,-150-11 0,497 50 0,16-44 0,385 16 0,-819-31 0,1-10 0,281-33 0,-394 21 0,271-41 0,-326 44 0,0 2 0,0 2 0,1 2 0,58 5 0,187 33 0,-240-28 0,589 119 0,-289-51 0,-267-64 0,1-4 0,1-4 0,127-9 0,-40 0 0,1352 27 0,-1311-16 0,295 24 0,199 110 0,-603-116 0,-90-21 0,1-1 0,0-1 0,0-1 0,0-1 0,0 0 0,0-2 0,-1 1 0,29-10 0,16-1 0,93-10 0,195-4 0,158 25 0,-146 18 0,75 0 0,-396-19 0,58-9 0,26-3 0,54 16 0,49-3 0,-227 2 0,0 0 0,0 1 0,0-1 0,0 0 0,0 0 0,0 0 0,0 0 0,1 0 0,-1-1 0,0 1 0,0 0 0,0 0 0,0-1 0,0 1 0,0-1 0,0 1 0,0-1 0,0 1 0,0-1 0,-1 1 0,1-1 0,0 0 0,0 1 0,1-3 0,-3 2 0,0 0 0,0 0 0,1 0 0,-1 0 0,0 0 0,0 0 0,0 0 0,-1 0 0,1 1 0,0-1 0,0 0 0,0 1 0,-1-1 0,1 1 0,-2-1 0,-62-20 0,-50 2 0,-1 5 0,-196 3 0,-868 12 0,1159 0 0,0 2 0,0 0 0,1 2 0,-1 0 0,1 1 0,-23 11 0,17-7 0,-1-1 0,-47 9 0,-454 24 0,-4-42 0,211-4 0,-189 4 0,505 0 0,0 0 0,0 0 0,0-1 0,0 0 0,0 0 0,0 0 0,0-1 0,1 0 0,-1 0 0,0 0 0,1 0 0,0-1 0,-5-3 0,8 6 0,0-1 0,0 0 0,0 0 0,1 0 0,-1 0 0,0 0 0,0 0 0,1 0 0,-1 0 0,1 0 0,-1 0 0,1 0 0,-1 0 0,1-1 0,0 1 0,0 0 0,-1 0 0,1 0 0,0-1 0,0 1 0,0 0 0,1-2 0,-1 0 0,1 1 0,1-1 0,-1 1 0,0-1 0,1 1 0,-1 0 0,1-1 0,-1 1 0,1 0 0,0 0 0,0 0 0,0 1 0,0-1 0,4-2 0,30-19 0,0 2 0,1 1 0,64-24 0,-36 16 0,669-279 0,-695 291 0,73-29 0,193-50 0,-277 89 0,27-7 0,1 2 0,1 3 0,62-2 0,450 12 0,-519 0 0,-1 2 0,1 3 0,-1 1 0,60 19 0,-103-25 0,0-1 0,0 1 0,0 0 0,0 1 0,0-1 0,-1 1 0,0 0 0,1 0 0,-1 1 0,0 0 0,0 0 0,-1 0 0,1 0 0,-1 1 0,0 0 0,0 0 0,-1 0 0,1 0 0,-1 0 0,0 1 0,-1-1 0,1 1 0,-1 0 0,0 0 0,-1 0 0,1 0 0,-1 0 0,0 0 0,-1 1 0,0-1 0,0 0 0,0 0 0,0 0 0,-1 1 0,0-1 0,-1 0 0,1 0 0,-1 0 0,0 0 0,-1-1 0,-3 9 0,-2 1 0,0 0 0,-2 0 0,1-1 0,-1 0 0,-1-1 0,-1 0 0,0 0 0,0-2 0,-1 1 0,-1-2 0,0 0 0,0 0 0,-1-1 0,0-1 0,-1-1 0,0 0 0,0-1 0,-20 5 0,26-8 0,-348 82 0,276-71 0,0 2 0,0-4 0,-89 2 0,-315-35 0,-45-35 0,-183 13 0,605 45 0,-142-4 0,223-6 0,28 8 0,-1 0 0,1 0 0,0 0 0,0-1 0,0 1 0,-1 0 0,1 0 0,0-1 0,0 1 0,0 0 0,0-1 0,0 1 0,0 0 0,-1-1 0,1 1 0,0 0 0,0 0 0,0-1 0,0 1 0,0 0 0,0-1 0,0 1 0,0 0 0,1-1 0,-1 1 0,0 0 0,0-1 0,0 1 0,0 0 0,0 0 0,0-1 0,1 1 0,-1 0 0,0 0 0,0-1 0,0 1 0,1 0 0,-1 0 0,0-1 0,0 1 0,1 0 0,4-4 0,-1 1 0,1 0 0,0 0 0,1 0 0,-1 1 0,1 0 0,5-2 0,95-27 0,187-28 0,114 10 0,-399 49 0,176-17 0,254 11 0,-370 13 0,-1 3 0,101 28 0,-45-8 0,5-1 0,188 33 0,-179-33 0,-103-20 0,0-2 0,1-1 0,61 3 0,43-7 0,159-7 0,-153-20-1365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1T16:00:34.08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2460 0 24543,'-2460'28'0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3T11:46:18.45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1 262 24575,'222'-14'0,"-34"-1"0,33 0 0,48 0 0,-236 13 0,1-2 0,0-1 0,52-15 0,29-4 0,531-34 0,13 54 0,-410 5 0,260-31 0,48 0 0,274 89 0,-296 27 0,-512-84 0,30 4 0,-51-5 0,0-1 0,0 0 0,-1 1 0,1-1 0,0 1 0,-1 0 0,1-1 0,-1 1 0,1 0 0,-1 0 0,1 0 0,-1 0 0,1 0 0,-1 0 0,0 1 0,0-1 0,0 0 0,1 1 0,-1-1 0,-1 0 0,1 1 0,2 3 0,-3-5 0,0 1 0,0 0 0,0-1 0,0 1 0,0 0 0,0-1 0,-1 1 0,1 0 0,0-1 0,0 1 0,0 0 0,-1-1 0,1 1 0,0-1 0,-1 1 0,1-1 0,0 1 0,-1 0 0,1-1 0,-1 1 0,1-1 0,-1 0 0,1 1 0,-1-1 0,1 1 0,-1-1 0,1 0 0,-1 1 0,0-1 0,1 0 0,-1 0 0,0 1 0,-26 6 0,22-6 0,-289 43 0,137-23 0,-584 37 0,-5-63 0,264-43 0,296 23 0,48 14 0,-149 8 0,246 3 0,37 0 0,-1 0 0,0 0 0,1 0 0,-1-1 0,0 0 0,1 0 0,-1 0 0,-6-3 0,11 4 0,0 0 0,0 0 0,-1 0 0,1 0 0,0 0 0,0-1 0,0 1 0,0 0 0,-1 0 0,1 0 0,0 0 0,0-1 0,0 1 0,0 0 0,0 0 0,0 0 0,-1-1 0,1 1 0,0 0 0,0 0 0,0 0 0,0-1 0,0 1 0,0 0 0,0 0 0,0 0 0,0-1 0,0 1 0,0 0 0,0 0 0,0 0 0,0-1 0,0 1 0,0 0 0,1 0 0,-1 0 0,0-1 0,0 1 0,0 0 0,0 0 0,0 0 0,0-1 0,0 1 0,1 0 0,-1 0 0,0 0 0,0 0 0,0 0 0,0-1 0,1 1 0,-1 0 0,0 0 0,1 0 0,30-12 0,140-20 0,176-12 0,-265 35 0,1144-80-1034,9 110 704,-319 100 330,-407-44 0,-491-75-51,353 38 378,-297-36-55,1-4 0,-1-3 0,78-13 0,418-109-272,-530 114 0,0 3 0,0 1 0,47-2 0,121 7 0,31-1 0,426-63 0,-204 17 0,-383 41 0,126-8 0,33 16 0,-1 10 0,0 10 0,271 59 0,-370-44 0,48 8 0,115 9 0,350 108 0,-641-157 0,-1 0 0,1 1 0,-1 0 0,1 0 0,-1 1 0,-1 0 0,10 8 0,-15-12 0,-1 0 0,1 0 0,-1 1 0,0-1 0,0 0 0,1 1 0,-1-1 0,0 0 0,0 1 0,0 0 0,-1-1 0,1 1 0,0 0 0,-1-1 0,1 1 0,-1 0 0,1 0 0,-1-1 0,0 1 0,1 0 0,-1 0 0,0 0 0,0-1 0,-1 1 0,1 0 0,0 0 0,-1 0 0,1-1 0,-1 1 0,1 0 0,-1-1 0,0 1 0,0 0 0,0-1 0,0 1 0,0-1 0,0 1 0,0-1 0,0 1 0,0-1 0,-1 0 0,1 0 0,-3 2 0,-14 8 0,1-1 0,-1-1 0,-1 0 0,0-1 0,0-2 0,0 0 0,-24 5 0,9-2 0,-66 12 0,-1-3 0,-200 7 0,249-22 0,-599 3 0,468-17 0,-280-55 0,163 8 0,-348-81 0,573 123 0,-108-11 0,-28-6 0,159 24 0,1 3 0,-99 0 0,34 3 0,-23-16 0,92 11 0,45 9 0,1-1 0,0 0 0,0 0 0,0 0 0,0 0 0,0 0 0,-1-1 0,1 1 0,0 0 0,0 0 0,0-1 0,0 1 0,0-1 0,0 1 0,0-1 0,0 1 0,0-1 0,0 0 0,0 1 0,0-1 0,0 0 0,0 0 0,0 1 0,1-1 0,-1 0 0,0 0 0,1 0 0,-1 0 0,0-2 0,2 1 0,1 1 0,-1-1 0,1 1 0,0-1 0,-1 1 0,1-1 0,0 1 0,0 0 0,0 0 0,0 0 0,0 0 0,0 0 0,0 0 0,1 1 0,-1-1 0,0 1 0,4-1 0,136-26 0,0 6 0,150-2 0,-186 16 0,386-18 0,200-18 0,-427 24 0,520 28 0,-497 25 0,303 76 0,-65-9 0,-455-94 0,0-2 0,104-8 0,-51 0 0,-12 4 0,-1 4 0,181 33 0,-212-28 0,-1-3 0,1-3 0,86-8 0,-24 1 0,768 3 0,-923-1 0,0-1 0,1-1 0,-1 0 0,0 0 0,-14-8 0,-19-4 0,-1 5 0,0 2 0,-82-2 0,1-1 0,-22-1 0,-210 10 0,162 5 0,-4-3-1365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3T11:46:26.03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1 236 24575,'763'0'0,"-709"-3"0,0-3 0,0-2 0,78-22 0,-8 2 0,281-27 0,50-10 0,-417 56 0,6-1 0,0 2 0,77-5 0,248 28 0,-67 1 0,-232-15 0,636 31 0,-652-22 0,-1 2 0,1 3 0,68 28 0,-35-12 0,51 17 0,310 101 0,-442-147 0,7 2 0,0 0 0,-1 1 0,1 0 0,12 8 0,-24-12 0,0-1 0,1 1 0,-1 0 0,0 0 0,0 0 0,0 0 0,0 0 0,0 0 0,0 0 0,0 1 0,0-1 0,0 0 0,0 0 0,-1 1 0,1-1 0,-1 1 0,1-1 0,0 3 0,-1-2 0,-1-1 0,1 1 0,0 0 0,-1-1 0,0 1 0,1-1 0,-1 1 0,0-1 0,0 0 0,0 1 0,1-1 0,-2 0 0,1 1 0,0-1 0,0 0 0,0 0 0,0 0 0,-1 0 0,1 0 0,-1 0 0,-1 1 0,-7 3 0,-1 1 0,1-2 0,-1 1 0,1-2 0,-1 1 0,0-1 0,0-1 0,-16 2 0,-98 1 0,84-5 0,-419-31 0,91 0 0,-210 30 0,278 3 0,287-1 0,0-1 0,0-1 0,1 0 0,-1-1 0,1-1 0,-1 0 0,1 0 0,0-1 0,-18-8 0,31 11 0,-1 1 0,0 0 0,0-1 0,0 1 0,1 0 0,-1-1 0,0 1 0,1-1 0,-1 1 0,0-1 0,1 1 0,-1-1 0,1 0 0,-1 1 0,0-1 0,1 0 0,0 1 0,-1-1 0,1 0 0,-1 1 0,1-1 0,0 0 0,0 0 0,-1 0 0,1 1 0,0-1 0,0 0 0,0 0 0,0 0 0,0 0 0,0 1 0,0-1 0,0 0 0,0 0 0,0 0 0,1 0 0,-1 1 0,0-1 0,1 0 0,-1 0 0,0 1 0,1-1 0,-1 0 0,1 1 0,-1-1 0,1 0 0,-1 1 0,1-1 0,0 0 0,4-3 0,0 1 0,0-1 0,0 1 0,0 1 0,0-1 0,0 1 0,7-3 0,71-18 0,1 3 0,0 3 0,125-7 0,-150 17 0,981-53-1201,15 61 1697,-428 3 209,1535 152-1360,-1817-132 764,591 33 396,-846-49-464,-52-5-41,1093 119 0,-1079-117 0,0-1 0,0-3 0,86-9 0,-34 1 0,1062-8 0,-843 16 0,-187-8 0,256-47 0,-259 31 0,-9-5 0,-86 18 0,0 1 0,77-7 0,-22 14 0,-1 4 0,1 4 0,-1 3 0,166 41 0,7 4 0,-236-44 0,-26-3 0,-20-2 0,-67 3 0,-165-7 0,124-3 0,-660 1 0,730 3 0,-57 11 0,58-6 0,-62 1 0,68-8 0,-180-6 0,183 3 0,0-3 0,-89-23 0,-229-54 0,275 66 0,77 15 0,0-1 0,1 0 0,-1 0 0,1-2 0,-1 1 0,1-1 0,1-1 0,-1 1 0,-9-9 0,18 13 0,0 1 0,0-1 0,1 1 0,-1-1 0,0 1 0,1-1 0,-1 0 0,1 1 0,-1-1 0,1 0 0,-1 0 0,1 1 0,-1-1 0,1 0 0,0 0 0,-1 0 0,1 0 0,0 1 0,0-1 0,0 0 0,0 0 0,-1 0 0,1 0 0,0 0 0,1 0 0,-1 1 0,0-1 0,0-2 0,1 2 0,0-1 0,1 0 0,-1 1 0,0 0 0,0-1 0,1 1 0,-1 0 0,1 0 0,-1 0 0,1-1 0,0 2 0,-1-1 0,3-1 0,61-18 0,-63 19 0,238-41 0,305-16 0,-356 42 0,-20 6 0,184 13 0,-281 5 0,1 4 0,-1 2 0,86 30 0,397 156 0,-507-182 0,-30-11 0,2-1 0,-1-2 0,1 0 0,0 0 0,26-1 0,103-4 0,-58-2 0,-16 6 0,1 3 0,89 20 0,-69-1 0,-72-18 0,1 0 0,-1-1 0,1-2 0,32 2 0,233-8-1365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3T11:46:32.4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0 235 24575,'21'-1'0,"0"-1"0,37-8 0,2-1 0,394-39-218,2 21 0,1 19 0,503 54 1,-811-26 206,25 3 167,-143-21 20,1 0-1,-1-3 1,54-10 0,-21 3-153,369-40-937,569 9 0,-810 43 816,-1 7 0,308 57 0,-397-48 646,178 8 1,96-25 829,-215-3-1731,381 8 353,-3 44 0,-303-9 0,-104-15 0,1-5 0,225 5 0,1370-75 0,-1605 44 0,213-29 0,-134 8 0,900-35-602,13 61-50,-1050 1 649,32 4 306,-1 3 0,0 6 0,149 39 0,-195-40-277,5 2-22,1-2 0,0-2 0,1-3-1,76 2 1,-100-12-4,58-12 0,-58 8 0,59-4 0,-18 10 0,-50 2 0,0-2 0,0 0 0,0-2 0,0 0 0,0-2 0,0 0 0,41-15 0,-40 11 0,1 1 0,0 1 0,0 1 0,0 2 0,0 0 0,1 2 0,45 3 0,-37-1 0,-1-1 0,1-2 0,66-12 0,44-15 0,68-20 0,4-29 0,-121 41 0,-75 31 0,-1 0 0,1 1 0,1 1 0,40-2 0,89 7 0,-61 2 0,-88-3 0,43 4 0,-44-4 0,0 0 0,1 0 0,-1 1 0,0-1 0,1 0 0,-1 1 0,0-1 0,0 1 0,0-1 0,1 1 0,-1 0 0,0-1 0,0 1 0,0 0 0,0 0 0,0 0 0,0 0 0,0 0 0,0 0 0,-1 0 0,1 0 0,0 0 0,0 0 0,-1 0 0,1 0 0,-1 1 0,1-1 0,-1 0 0,1 2 0,-2-1 0,1-1 0,-1 0 0,0 1 0,1-1 0,-1 0 0,0 0 0,0 1 0,0-1 0,0 0 0,0 0 0,0 0 0,0 0 0,0 0 0,0-1 0,-1 1 0,1 0 0,0 0 0,0-1 0,-1 1 0,1-1 0,0 1 0,-1-1 0,1 1 0,-1-1 0,1 0 0,-1 0 0,-1 0 0,-48 6 0,46-5 0,-453-2 0,160-28 0,29 2 0,84 12 0,-86-3 0,-558 19 0,823-1 0,-48 5 0,51-5 0,0 1 0,0 1 0,0-1 0,0 0 0,0 1 0,0-1 0,0 1 0,1 0 0,-1 0 0,1 0 0,0 0 0,-1 0 0,1 1 0,0-1 0,-2 4 0,-7 8 0,-1 0 0,0-1 0,-1 0 0,-1-1 0,0 0 0,0-1 0,-1-1 0,0 0 0,-1-1 0,0-1 0,-1-1 0,1 0 0,-24 6 0,-25 4 0,-1-2 0,-80 7 0,130-20 0,-91 9 0,-151-4 0,-107-25 0,312 14 0,-72-2 0,56 4 0,-1-2 0,1-4 0,-81-19 0,15-3 0,-142-13 0,118 20 0,108 18 0,-99 3 0,-8-1 0,111-8-1365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3T11:46:37.9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57 24575,'161'3'0,"175"-7"0,-219-9 0,-62 5 0,62-1 0,643 10 0,-590 11 0,-27 0 0,863-7-761,-221-6-218,-6 44 485,-682-31 1539,155 40-1,-221-46-1008,0-1 0,1-2 0,50 0 0,4 0-35,630 18-1,-693-23 0,0-1 0,-1-2 0,1 0 0,-1-1 0,0-1 0,26-12 0,57-17 0,-33 16 0,-31 8 0,0 2 0,0 2 0,60-5 0,-57 9 0,-1-2 0,49-12 0,-47 8 0,85-9 0,-30 20 0,0 3 0,-1 5 0,172 39 0,-145-19 0,-67-13 0,2-2 0,-1-4 0,80 5 0,-104-12 0,0 1 0,0 2 0,0 2 0,34 12 0,41 9 0,354 47 0,-388-64 0,-36-5 0,72 3 0,118-25 0,-42 1 0,178 12 62,-191 3-1489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2T10:26:26.30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441 81 24575,'-18'-1'0,"0"-1"0,0 0 0,1-1 0,-1-1 0,1-1 0,0 0 0,0-1 0,-18-10 0,34 15 0,1 1 0,-1-1 0,0 1 0,0-1 0,0 1 0,0 0 0,0-1 0,1 1 0,-1 0 0,0 0 0,0 0 0,0-1 0,0 1 0,0 0 0,0 0 0,0 0 0,0 1 0,0-1 0,0 0 0,1 0 0,-1 0 0,0 1 0,0-1 0,0 0 0,0 1 0,0-1 0,1 1 0,-1-1 0,0 1 0,0-1 0,0 2 0,0 0 0,0 0 0,1 0 0,-1 0 0,1 0 0,-1 0 0,1 0 0,0 0 0,0 0 0,0 0 0,0 0 0,0 0 0,0 0 0,1 3 0,4 13 0,0-1 0,10 25 0,-13-36 0,8 21 0,-8-17 0,1-1 0,1 0 0,0 0 0,0 0 0,0 0 0,1-1 0,8 11 0,-13-19 0,0 0 0,1 1 0,-1-1 0,0 0 0,0 0 0,0 0 0,0 0 0,0 0 0,1 0 0,-1 1 0,0-1 0,0 0 0,0 0 0,0 0 0,1 0 0,-1 0 0,0 0 0,0 0 0,0 0 0,1 0 0,-1 0 0,0 0 0,0 0 0,0 0 0,1 0 0,-1 0 0,0 0 0,0 0 0,0 0 0,0 0 0,1 0 0,-1 0 0,0 0 0,0 0 0,0 0 0,0-1 0,1 1 0,-1 0 0,0 0 0,0 0 0,0 0 0,0 0 0,0 0 0,1-1 0,-1 1 0,0 0 0,5-14 0,-2-14 0,-3 19 0,0 0 0,-1 0 0,0 0 0,0 0 0,-1 0 0,0 0 0,-1 1 0,0-1 0,0 1 0,-1-1 0,0 1 0,0 0 0,-1 1 0,0-1 0,0 1 0,-1 0 0,0 0 0,0 0 0,-10-7 0,10 9 0,0 1 0,1 1 0,-1-1 0,-1 1 0,1 0 0,0 0 0,-1 0 0,0 1 0,1 0 0,-1 1 0,0-1 0,0 2 0,0-1 0,0 0 0,0 1 0,0 1 0,0-1 0,0 1 0,0 0 0,0 1 0,0-1 0,1 1 0,-1 1 0,1-1 0,-12 7 0,13-5 0,0-1 0,0 1 0,0 1 0,0-1 0,1 0 0,-1 1 0,1 0 0,1 0 0,-1 1 0,1-1 0,0 1 0,-5 11 0,7-15 0,0 1 0,0-1 0,0 1 0,0-1 0,0 1 0,1-1 0,-1 1 0,1 0 0,0-1 0,0 1 0,0 0 0,0-1 0,0 1 0,0 0 0,1-1 0,0 1 0,-1-1 0,1 1 0,0-1 0,0 1 0,0-1 0,0 0 0,1 1 0,-1-1 0,1 0 0,-1 0 0,1 0 0,0 0 0,0 0 0,0 0 0,0 0 0,0-1 0,3 2 0,-2-1 0,1-1 0,0 0 0,0 0 0,0 0 0,-1 0 0,1-1 0,0 1 0,0-1 0,0 0 0,0 0 0,0-1 0,0 1 0,0-1 0,0 0 0,0 0 0,0 0 0,-1 0 0,1-1 0,0 0 0,-1 1 0,0-1 0,1-1 0,-1 1 0,0 0 0,0-1 0,0 0 0,0 1 0,3-5 0,1-1 0,1 1 0,-1-2 0,-1 1 0,0-1 0,0 0 0,0-1 0,-1 1 0,-1-1 0,6-15 0,-9 20-151,0-1-1,0 1 0,0-1 0,0 0 1,-1 0-1,0 1 0,0-1 1,-2-6-1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2T10:26:30.9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0 121 24575,'257'-14'0,"-39"0"0,-214 14 0,563 0 0,-407 14 0,64 2 0,-184-15 0,54 11 0,13 0 0,48-7-23,190 16-937,-188-10-3835,80-13 7573,-71-1-761,25 5-6612,9 0 4366,-1-7 4167,274-63-2232,-382 51-1543,30-12-163,-81 15 0,-39 13 0,-1 1 0,1 0 0,0-1 0,-1 1 0,1-1 0,-1 1 0,1-1 0,-1 1 0,1-1 0,-1 1 0,1-1 0,-1 0 0,1 1 0,-1-1 0,0 0 0,1 1 0,-1-1 0,0 0 0,0 1 0,1-2 0,-1 1 0,-1 0 0,1 0 0,0 0 0,-1 0 0,1 0 0,-1 0 0,1 1 0,-1-1 0,0 0 0,1 0 0,-1 1 0,0-1 0,1 0 0,-1 1 0,0-1 0,0 1 0,1-1 0,-1 1 0,0-1 0,0 1 0,-1-1 0,-13-4 0,0 1 0,-1 0 0,1 1 0,-1 1 0,0 0 0,1 1 0,-1 1 0,-20 2 0,4-2 0,-2110 2 0,4148-2-6784,-1834 15 10115,-114-7-1604,61-1-1,-104-7-1726,0 0 0,0 1 0,0 1 0,0 0 0,-1 1 0,1 1 0,-1 0 0,0 1 0,16 8 0,-8-4-1365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2T10:26:36.62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23278,'25460'0'0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2T10:26:47.32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1258 63 24575,'-39'0'0,"-13"2"0,0-4 0,0-1 0,-55-12 0,-88-15 0,123 21 0,0 4 0,-128 6 0,74 2 0,-164-3-1365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2T10:29:47.8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0 206 24575,'10'7'0,"-1"-1"0,1-1 0,1 1 0,-1-2 0,0 1 0,1-1 0,0-1 0,18 3 0,-27-5 0,45 7 0,0-3 0,1-1 0,0-3 0,76-7 0,-106 6 0,283-29 0,-29-14 0,-191 26 0,1 4 0,123-4 0,983 19 0,-780 28 0,-7 0 0,-367-29 0,62 12 0,-60-7 0,50 3 0,318-10 0,-1680 1-2257,602 0-3350,443-15 9969,1-1-860,196 16-3572,-561-16-1826,289 5-2875,104 11 5714,116 0 1999,76 0-2682,1 0-1,0-1 0,-1 0 0,1-1 1,0 0-1,0 0 0,0-1 0,0 0 1,1 0-1,-16-9 0,24 12-259,0 0 0,-1 0 0,1 0 0,0 0 0,-1 0 0,1-1 0,0 1 0,-1 0 0,1 0 0,0 0 0,0-1 0,-1 1 0,1 0 0,0 0 0,0-1 0,-1 1 0,1 0 0,0-1 0,0 1 0,0 0 0,0-1 0,0 1 0,-1 0 0,1-1 0,0 1 0,0 0 0,0-1 0,0 1 0,0 0 0,0-1 0,0 1 0,0-1 0,0 1 0,0 0 0,0-1 0,0 1 0,1 0 0,-1-1 0,0 1 0,0 0 0,0-1 0,0 1 0,0 0 0,1 0 0,-1-1 0,21-8 0,29 3 0,476 1 0,-309 7 0,992 22 0,-1106-20 0,-1-4 0,203-26 0,76-47 0,-277 54 0,1 6 0,172-1 0,272 15-1365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2T10:29:50.54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650 65 24575,'-1'4'0,"-1"0"0,1 0 0,-1 0 0,0 0 0,0 0 0,-1 0 0,1 0 0,-1-1 0,1 1 0,-1-1 0,0 0 0,-1 0 0,-5 5 0,-15 16 0,22-21 0,0 0 0,1 0 0,-1 0 0,0 0 0,1 0 0,0 1 0,0-1 0,0 0 0,0 1 0,0-1 0,1 1 0,-1-1 0,1 1 0,0-1 0,0 1 0,0-1 0,1 0 0,-1 1 0,3 6 0,-1-4 0,1 0 0,0 0 0,0 0 0,0 0 0,1-1 0,0 1 0,0-1 0,0 0 0,6 5 0,1-2-2,-15-16 5,-18-21-168,-9-2-552,-1 2 0,-1 1 0,-1 2 0,-48-28 0,61 42 430,0 1 0,-1 0 0,0 2 0,-1 0 0,0 2 0,0 1-1,0 0 1,-1 2 0,-31-2 0,51 6 408,0 0-1,-1 0 1,1 1-1,-1-1 1,1 1-1,0 0 1,-1 1-1,1-1 1,0 1-1,0-1 1,0 1-1,0 1 1,1-1-1,-1 0 1,0 1-1,1 0 1,-4 3-1,2 0 118,0 0-1,0 0 1,1 1-1,0-1 1,0 1-1,0 0 1,1 0-1,0 0 1,-3 11-1,3-8-98,1 1-1,0 0 1,0 0-1,1 0 0,0 0 1,1 0-1,0 0 1,1 0-1,0 0 0,1 0 1,0 0-1,1-1 0,0 1 1,5 11-1,-6-18-138,0-1 0,1 1 0,-1 0 0,1-1 0,0 1 0,0-1 0,0 0 0,1 0 0,-1 0 0,1 0 0,0-1 0,0 0 0,0 1 0,0-1 0,0-1 0,0 1 0,0-1 0,0 1 0,1-1 0,-1 0 0,1-1 0,-1 1 0,1-1 0,-1 0 0,1 0 0,-1 0 0,1-1 0,4 0 0,-2 0 0,0-1 0,-1 0 0,1 0 0,0 0 0,-1-1 0,0 0 0,0 0 0,0-1 0,0 0 0,0 0 0,-1 0 0,1-1 0,-1 1 0,0-1 0,-1 0 0,1-1 0,4-7 0,3-13 0,-11 21 0,1 1 0,-1 0 0,1-1 0,0 1 0,0 0 0,0 0 0,0 0 0,1 1 0,0-1 0,-1 1 0,1-1 0,1 1 0,-1 0 0,0 0 0,6-3 0,-7 6 0,0 1 0,0-1 0,-1 1 0,1-1 0,0 1 0,0 0 0,0 0 0,0 0 0,0 0 0,-1 0 0,1 0 0,0 0 0,-1 1 0,1-1 0,-1 0 0,0 1 0,1 0 0,-1-1 0,0 1 0,0 0 0,1 2 0,21 40 0,-23-43 0,0 0 0,0 0 0,0 0 0,0 0 0,0 1 0,-1-1 0,1 0 0,0 0 0,-1 0 0,1 0 0,0 0 0,-1 0 0,0 0 0,1 0 0,-1 0 0,1 0 0,-1-1 0,0 1 0,0 0 0,0 0 0,1-1 0,-1 1 0,0 0 0,0-1 0,0 1 0,0-1 0,0 1 0,0-1 0,0 1 0,0-1 0,0 0 0,0 0 0,-1 1 0,1-1 0,0 0 0,0 0 0,0 0 0,0 0 0,-2 0 0,-9 2 0,12 3 0,12 2 0,15 3 0,-9-5-195,-1 1 0,-1 1 0,1 0 0,-1 2 0,-1 0 0,27 19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2T10:29:56.59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1 24230,'1541'-1'0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F65D9-A25E-4FD8-AE98-B88BE2F359F8}" type="datetimeFigureOut">
              <a:rPr lang="en-DK" smtClean="0"/>
              <a:t>24/09/2025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7AE31-A26C-4D64-80C6-F77AAD29965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27319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Første</a:t>
            </a:r>
            <a:r>
              <a:rPr lang="en-US" dirty="0"/>
              <a:t> </a:t>
            </a:r>
            <a:r>
              <a:rPr lang="en-US" dirty="0" err="1"/>
              <a:t>indtryk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Emne </a:t>
            </a:r>
            <a:r>
              <a:rPr lang="en-US" dirty="0" err="1"/>
              <a:t>lyder</a:t>
            </a:r>
            <a:r>
              <a:rPr lang="en-US" dirty="0"/>
              <a:t> </a:t>
            </a:r>
            <a:r>
              <a:rPr lang="en-US" dirty="0" err="1"/>
              <a:t>vigtigt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PensionData</a:t>
            </a:r>
            <a:r>
              <a:rPr lang="en-US" dirty="0"/>
              <a:t>, </a:t>
            </a:r>
            <a:r>
              <a:rPr lang="en-US" dirty="0" err="1"/>
              <a:t>lyder</a:t>
            </a:r>
            <a:r>
              <a:rPr lang="en-US" dirty="0"/>
              <a:t> </a:t>
            </a:r>
            <a:r>
              <a:rPr lang="en-US" dirty="0" err="1"/>
              <a:t>halvofficielt</a:t>
            </a:r>
            <a:r>
              <a:rPr lang="en-US" dirty="0"/>
              <a:t>, </a:t>
            </a:r>
            <a:r>
              <a:rPr lang="en-US" dirty="0" err="1"/>
              <a:t>hvis</a:t>
            </a:r>
            <a:r>
              <a:rPr lang="en-US" dirty="0"/>
              <a:t> man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allerede</a:t>
            </a:r>
            <a:r>
              <a:rPr lang="en-US" dirty="0"/>
              <a:t> </a:t>
            </a:r>
            <a:r>
              <a:rPr lang="en-US" dirty="0" err="1"/>
              <a:t>kender</a:t>
            </a:r>
            <a:r>
              <a:rPr lang="en-US" dirty="0"/>
              <a:t> sit </a:t>
            </a:r>
            <a:r>
              <a:rPr lang="en-US" dirty="0" err="1"/>
              <a:t>pensionsselskab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Afsenderadressen</a:t>
            </a:r>
            <a:r>
              <a:rPr lang="en-US" dirty="0"/>
              <a:t> ser legitim </a:t>
            </a:r>
            <a:r>
              <a:rPr lang="en-US" dirty="0" err="1"/>
              <a:t>ud</a:t>
            </a:r>
            <a:r>
              <a:rPr lang="en-US" dirty="0"/>
              <a:t> (</a:t>
            </a:r>
            <a:r>
              <a:rPr lang="en-US" dirty="0" err="1"/>
              <a:t>ingen</a:t>
            </a:r>
            <a:r>
              <a:rPr lang="en-US" dirty="0"/>
              <a:t> </a:t>
            </a:r>
            <a:r>
              <a:rPr lang="en-US" dirty="0" err="1"/>
              <a:t>underlige</a:t>
            </a:r>
            <a:r>
              <a:rPr lang="en-US" dirty="0"/>
              <a:t> </a:t>
            </a:r>
            <a:r>
              <a:rPr lang="en-US" dirty="0" err="1"/>
              <a:t>tegn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tal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Ændringer</a:t>
            </a:r>
            <a:r>
              <a:rPr lang="en-US" dirty="0"/>
              <a:t> I </a:t>
            </a:r>
            <a:r>
              <a:rPr lang="en-US" dirty="0" err="1"/>
              <a:t>indtægt</a:t>
            </a:r>
            <a:r>
              <a:rPr lang="en-US" dirty="0"/>
              <a:t>?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Tidspres</a:t>
            </a:r>
            <a:r>
              <a:rPr lang="en-US" dirty="0"/>
              <a:t> (Kun to </a:t>
            </a:r>
            <a:r>
              <a:rPr lang="en-US" dirty="0" err="1"/>
              <a:t>dage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Noget</a:t>
            </a:r>
            <a:r>
              <a:rPr lang="en-US" dirty="0"/>
              <a:t> der </a:t>
            </a:r>
            <a:r>
              <a:rPr lang="en-US" dirty="0" err="1"/>
              <a:t>ligner</a:t>
            </a:r>
            <a:r>
              <a:rPr lang="en-US" dirty="0"/>
              <a:t> et </a:t>
            </a:r>
            <a:r>
              <a:rPr lang="en-US" dirty="0" err="1"/>
              <a:t>sagsnummer</a:t>
            </a:r>
            <a:r>
              <a:rPr lang="en-US" dirty="0"/>
              <a:t> I </a:t>
            </a:r>
            <a:r>
              <a:rPr lang="en-US" dirty="0" err="1"/>
              <a:t>højre</a:t>
            </a:r>
            <a:r>
              <a:rPr lang="en-US" dirty="0"/>
              <a:t> side.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Første</a:t>
            </a:r>
            <a:r>
              <a:rPr lang="en-US" dirty="0"/>
              <a:t> </a:t>
            </a:r>
            <a:r>
              <a:rPr lang="en-US" dirty="0" err="1"/>
              <a:t>tegn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phishing: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Noget</a:t>
            </a:r>
            <a:r>
              <a:rPr lang="en-US" dirty="0"/>
              <a:t> </a:t>
            </a:r>
            <a:r>
              <a:rPr lang="en-US" dirty="0" err="1"/>
              <a:t>lyder</a:t>
            </a:r>
            <a:r>
              <a:rPr lang="en-US" dirty="0"/>
              <a:t> “</a:t>
            </a:r>
            <a:r>
              <a:rPr lang="en-US" dirty="0" err="1"/>
              <a:t>farligt</a:t>
            </a:r>
            <a:r>
              <a:rPr lang="en-US" dirty="0"/>
              <a:t>”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Tidspres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Meget </a:t>
            </a:r>
            <a:r>
              <a:rPr lang="en-US" dirty="0" err="1"/>
              <a:t>insisterende</a:t>
            </a:r>
            <a:r>
              <a:rPr lang="en-US" dirty="0"/>
              <a:t> med links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Hvorfor</a:t>
            </a:r>
            <a:r>
              <a:rPr lang="en-US" dirty="0"/>
              <a:t> </a:t>
            </a:r>
            <a:r>
              <a:rPr lang="en-US" dirty="0" err="1"/>
              <a:t>sende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min </a:t>
            </a:r>
            <a:r>
              <a:rPr lang="en-US" dirty="0" err="1"/>
              <a:t>arbejdsmail</a:t>
            </a:r>
            <a:r>
              <a:rPr lang="en-US" dirty="0"/>
              <a:t>?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Hvorfor</a:t>
            </a:r>
            <a:r>
              <a:rPr lang="en-US" dirty="0"/>
              <a:t> </a:t>
            </a:r>
            <a:r>
              <a:rPr lang="en-US" dirty="0" err="1"/>
              <a:t>skal</a:t>
            </a:r>
            <a:r>
              <a:rPr lang="en-US" dirty="0"/>
              <a:t> de </a:t>
            </a:r>
            <a:r>
              <a:rPr lang="en-US" dirty="0" err="1"/>
              <a:t>bruge</a:t>
            </a:r>
            <a:r>
              <a:rPr lang="en-US" dirty="0"/>
              <a:t> min </a:t>
            </a:r>
            <a:r>
              <a:rPr lang="en-US" dirty="0" err="1"/>
              <a:t>arbejdsinfo</a:t>
            </a:r>
            <a:r>
              <a:rPr lang="en-US" dirty="0"/>
              <a:t>?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AE31-A26C-4D64-80C6-F77AAD29965A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02268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AE31-A26C-4D64-80C6-F77AAD29965A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20971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PensionData</a:t>
            </a:r>
            <a:r>
              <a:rPr lang="en-US" dirty="0"/>
              <a:t> </a:t>
            </a:r>
            <a:r>
              <a:rPr lang="en-US" dirty="0" err="1"/>
              <a:t>findes</a:t>
            </a:r>
            <a:r>
              <a:rPr lang="en-US" dirty="0"/>
              <a:t> </a:t>
            </a:r>
            <a:r>
              <a:rPr lang="en-US" dirty="0" err="1"/>
              <a:t>ikke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AE31-A26C-4D64-80C6-F77AAD29965A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20036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Adressen</a:t>
            </a:r>
            <a:r>
              <a:rPr lang="en-US" dirty="0"/>
              <a:t> </a:t>
            </a:r>
            <a:r>
              <a:rPr lang="en-US" dirty="0" err="1"/>
              <a:t>findes</a:t>
            </a:r>
            <a:r>
              <a:rPr lang="en-US" dirty="0"/>
              <a:t> </a:t>
            </a:r>
            <a:r>
              <a:rPr lang="en-US" dirty="0" err="1"/>
              <a:t>ikke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AE31-A26C-4D64-80C6-F77AAD29965A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6102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Respons</a:t>
            </a:r>
            <a:r>
              <a:rPr lang="en-US" dirty="0"/>
              <a:t> </a:t>
            </a:r>
            <a:r>
              <a:rPr lang="en-US" dirty="0" err="1"/>
              <a:t>fra</a:t>
            </a:r>
            <a:r>
              <a:rPr lang="en-US" dirty="0"/>
              <a:t> “Julie” </a:t>
            </a:r>
            <a:r>
              <a:rPr lang="en-US" dirty="0" err="1"/>
              <a:t>fra</a:t>
            </a:r>
            <a:r>
              <a:rPr lang="en-US" dirty="0"/>
              <a:t> HR.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AE31-A26C-4D64-80C6-F77AAD29965A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80003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“Camilla” var </a:t>
            </a:r>
            <a:r>
              <a:rPr lang="en-US" dirty="0" err="1"/>
              <a:t>kommet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at </a:t>
            </a:r>
            <a:r>
              <a:rPr lang="en-US" dirty="0" err="1"/>
              <a:t>trykke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linket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Hvordan</a:t>
            </a:r>
            <a:r>
              <a:rPr lang="en-US" dirty="0"/>
              <a:t> </a:t>
            </a:r>
            <a:r>
              <a:rPr lang="en-US" dirty="0" err="1"/>
              <a:t>ville</a:t>
            </a:r>
            <a:r>
              <a:rPr lang="en-US" dirty="0"/>
              <a:t> I </a:t>
            </a:r>
            <a:r>
              <a:rPr lang="en-US" dirty="0" err="1"/>
              <a:t>svare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AE31-A26C-4D64-80C6-F77AAD29965A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31319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Mandag havde vi besøg af </a:t>
            </a:r>
            <a:r>
              <a:rPr lang="da-DK" dirty="0" err="1"/>
              <a:t>Cyber</a:t>
            </a:r>
            <a:r>
              <a:rPr lang="da-DK" dirty="0"/>
              <a:t>- og </a:t>
            </a:r>
            <a:r>
              <a:rPr lang="da-DK" dirty="0" err="1"/>
              <a:t>informationssikkerhedskonsulet</a:t>
            </a:r>
            <a:r>
              <a:rPr lang="da-DK" dirty="0"/>
              <a:t> fra </a:t>
            </a:r>
            <a:r>
              <a:rPr lang="da-DK" dirty="0" err="1"/>
              <a:t>BS&amp;Co</a:t>
            </a:r>
            <a:r>
              <a:rPr lang="da-DK" dirty="0"/>
              <a:t>, som er vores forældreselskab. </a:t>
            </a:r>
          </a:p>
          <a:p>
            <a:endParaRPr lang="da-DK" dirty="0"/>
          </a:p>
          <a:p>
            <a:r>
              <a:rPr lang="da-DK" dirty="0"/>
              <a:t>Det viste sig, at det var vores forældreselskab der kørte en kampagne mod sig selv og sine underselskaber.</a:t>
            </a:r>
          </a:p>
          <a:p>
            <a:endParaRPr lang="da-DK" dirty="0"/>
          </a:p>
          <a:p>
            <a:r>
              <a:rPr lang="da-DK" dirty="0"/>
              <a:t>På billedet vises Dataoverblik fra </a:t>
            </a:r>
            <a:r>
              <a:rPr lang="da-DK" dirty="0" err="1"/>
              <a:t>CyberPilot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AE31-A26C-4D64-80C6-F77AAD29965A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05675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Læg især mærke til URL. </a:t>
            </a:r>
          </a:p>
          <a:p>
            <a:pPr marL="171450" indent="-171450">
              <a:buFontTx/>
              <a:buChar char="-"/>
            </a:pPr>
            <a:r>
              <a:rPr lang="da-DK" dirty="0"/>
              <a:t>Virker den bekendt?</a:t>
            </a:r>
          </a:p>
          <a:p>
            <a:pPr marL="171450" indent="-171450">
              <a:buFontTx/>
              <a:buChar char="-"/>
            </a:pPr>
            <a:endParaRPr lang="da-DK" dirty="0"/>
          </a:p>
          <a:p>
            <a:pPr marL="0" indent="0">
              <a:buFontTx/>
              <a:buNone/>
            </a:pPr>
            <a:r>
              <a:rPr lang="da-DK" dirty="0"/>
              <a:t>Mail fra IT?</a:t>
            </a:r>
          </a:p>
          <a:p>
            <a:pPr marL="0" indent="0">
              <a:buFontTx/>
              <a:buNone/>
            </a:pPr>
            <a:r>
              <a:rPr lang="da-DK" dirty="0"/>
              <a:t>- Jeg ER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AE31-A26C-4D64-80C6-F77AAD29965A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77262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Data fra runde 2</a:t>
            </a:r>
          </a:p>
          <a:p>
            <a:r>
              <a:rPr lang="da-DK" dirty="0"/>
              <a:t> - Billedet er taget kun 1 dag efter mails blev sendt ud. Meget kan ske endnu.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AE31-A26C-4D64-80C6-F77AAD29965A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04038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Prisen for denne fremlæggelse: Markeret som Phishing Vulnerable. Endte med at klikke linket 4 gange i alt.</a:t>
            </a:r>
          </a:p>
          <a:p>
            <a:r>
              <a:rPr lang="da-DK" dirty="0"/>
              <a:t> – Fik dog et godt grin sammen med CSIK-konsulent fra </a:t>
            </a:r>
            <a:r>
              <a:rPr lang="da-DK" dirty="0" err="1"/>
              <a:t>BS&amp;Co</a:t>
            </a:r>
            <a:r>
              <a:rPr lang="da-DK" dirty="0"/>
              <a:t> + </a:t>
            </a:r>
            <a:r>
              <a:rPr lang="da-DK" dirty="0" err="1"/>
              <a:t>admin</a:t>
            </a:r>
            <a:r>
              <a:rPr lang="da-DK" dirty="0"/>
              <a:t> </a:t>
            </a:r>
            <a:r>
              <a:rPr lang="da-DK" dirty="0" err="1"/>
              <a:t>rigts</a:t>
            </a:r>
            <a:r>
              <a:rPr lang="da-DK" dirty="0"/>
              <a:t> til </a:t>
            </a:r>
            <a:r>
              <a:rPr lang="da-DK" dirty="0" err="1"/>
              <a:t>CyberPilot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AE31-A26C-4D64-80C6-F77AAD29965A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14978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3CCAF-0BAC-766C-601A-E704DEFE4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F5BD-8845-8154-F7B9-7DB9AF03D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8B41A-CF4F-5003-4884-8A742DF58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E8C28-620E-4A69-8CFC-EE7DD5D74027}" type="datetimeFigureOut">
              <a:rPr lang="en-DK" smtClean="0"/>
              <a:t>24/09/2025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BBF96-A549-5283-8F8F-4AD83AC2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7E975-C25F-2F0B-3B17-4476D608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FBC4-9321-4027-AF56-FD096D0A8DB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6813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CD2C8-7ED8-535D-822B-EF78152A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F0008E-8CA7-0DEF-3C4F-D9A409512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93C4B-921F-58CB-5B20-E4CDBC7AF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E8C28-620E-4A69-8CFC-EE7DD5D74027}" type="datetimeFigureOut">
              <a:rPr lang="en-DK" smtClean="0"/>
              <a:t>24/09/2025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0D0DB-5BB9-7B2D-3D5B-19DD1C492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F713E-AE28-9206-268A-EB43CCFEF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FBC4-9321-4027-AF56-FD096D0A8DB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8321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B831FC-ECA1-1C05-11D0-7446B8AA23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E7EB77-6920-6B6B-F805-464DCE210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2742C-A83F-1868-1AE4-267D8F089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E8C28-620E-4A69-8CFC-EE7DD5D74027}" type="datetimeFigureOut">
              <a:rPr lang="en-DK" smtClean="0"/>
              <a:t>24/09/2025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D7FFC-E733-DAC6-F893-8C180B78F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C28F6-D6E4-081D-8099-860C8B165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FBC4-9321-4027-AF56-FD096D0A8DB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1704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36035-2E0C-7E7D-43AF-99DB79A3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F012E-CDB9-1493-4407-0934DF2EE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59936-73B3-EE0C-4FAE-71FF5DB0B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E8C28-620E-4A69-8CFC-EE7DD5D74027}" type="datetimeFigureOut">
              <a:rPr lang="en-DK" smtClean="0"/>
              <a:t>24/09/2025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1427C-A9E7-7A29-F2EB-03A5D9FC1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DD862-7F64-2D56-3D47-74BD19D35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FBC4-9321-4027-AF56-FD096D0A8DB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61159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CCF85-2C10-DEA2-0E83-18761ADDD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EF8E6-33B7-CA3C-CEF5-5F0AB3868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A6937-9D16-157D-15C9-204A4DEFA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E8C28-620E-4A69-8CFC-EE7DD5D74027}" type="datetimeFigureOut">
              <a:rPr lang="en-DK" smtClean="0"/>
              <a:t>24/09/2025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B6DEA-6497-CE99-E6FD-D7D673CA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23CAB-DB90-0AD0-5106-34A6C854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FBC4-9321-4027-AF56-FD096D0A8DB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40590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3E35D-580A-4F36-F7D4-CEFF64D4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46485-4E91-D6FE-EBDA-2F654E8DA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C5B9D-8905-525D-1456-DBC409FE2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16A23-03C3-C9B0-99F8-C86251627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E8C28-620E-4A69-8CFC-EE7DD5D74027}" type="datetimeFigureOut">
              <a:rPr lang="en-DK" smtClean="0"/>
              <a:t>24/09/2025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0A285-7B9A-36C5-0F1F-98DA38EC2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F01EB-821A-F348-87BB-263B86758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FBC4-9321-4027-AF56-FD096D0A8DB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64107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0D87-A859-4CE5-3388-9FEF965B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E211F-DDCA-CB51-9AC4-3C2DEB52D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7B5C0-46B4-EF81-660B-813AF1302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4AE088-B6A0-4707-78E1-56F63EFDAC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32327F-1EF0-6984-50D7-6F7A3E5D2F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D8E4C-FB01-81B1-50A6-7576BCF9A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E8C28-620E-4A69-8CFC-EE7DD5D74027}" type="datetimeFigureOut">
              <a:rPr lang="en-DK" smtClean="0"/>
              <a:t>24/09/2025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4387C4-5B67-A2F8-A635-2A6991214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6231EB-4552-4380-2EE5-AA8F49A1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FBC4-9321-4027-AF56-FD096D0A8DB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7999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1441A-B1C0-C37B-2910-38FEA8EC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9B700-A14A-ECBC-4A95-B017FF782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E8C28-620E-4A69-8CFC-EE7DD5D74027}" type="datetimeFigureOut">
              <a:rPr lang="en-DK" smtClean="0"/>
              <a:t>24/09/2025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85DEE-3796-40C6-474C-2E4543AA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AF294-BA50-D721-BF7C-F8841578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FBC4-9321-4027-AF56-FD096D0A8DB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38844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AD5E01-D636-8B1A-637F-97B4AC7A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E8C28-620E-4A69-8CFC-EE7DD5D74027}" type="datetimeFigureOut">
              <a:rPr lang="en-DK" smtClean="0"/>
              <a:t>24/09/2025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7FBFA1-E0A9-CBD0-B815-6D6ACF65A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0DCA1-88F7-74B5-DFA5-D2214D2CD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FBC4-9321-4027-AF56-FD096D0A8DB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97296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DEC12-44AE-BAC1-84C8-BAEE56448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71953-BF7B-4D12-7A5C-38549836B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E004F-FED6-3CD8-5F4E-4ABE20940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1AC04-6AEB-B3A2-9A45-1DC7FB9A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E8C28-620E-4A69-8CFC-EE7DD5D74027}" type="datetimeFigureOut">
              <a:rPr lang="en-DK" smtClean="0"/>
              <a:t>24/09/2025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29EA2-106C-FE7E-CE3D-EC1EA8BE8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A6CBA-EB1F-1B86-3112-CCF29E274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FBC4-9321-4027-AF56-FD096D0A8DB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3100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F2508-EB0A-F648-AA51-757CF52C5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8267E4-E0CA-2D86-45A7-748E3A58F3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9EF30-38E2-5EC2-B5AB-C9EEAF884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BAB28-24A4-6AE5-9CF6-A21CA1C67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E8C28-620E-4A69-8CFC-EE7DD5D74027}" type="datetimeFigureOut">
              <a:rPr lang="en-DK" smtClean="0"/>
              <a:t>24/09/2025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9051A-F765-C7AC-A3DF-DAF8E98B9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55B17-DCAF-F5AF-72A0-BCCB3410D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FBC4-9321-4027-AF56-FD096D0A8DB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04087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49E59-C20B-F3D4-1D18-C91E4964D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99748-32C3-68A9-024A-07E49D663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F3F71-7746-CE77-3092-B9E3CE283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EE8C28-620E-4A69-8CFC-EE7DD5D74027}" type="datetimeFigureOut">
              <a:rPr lang="en-DK" smtClean="0"/>
              <a:t>24/09/2025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AAF9F-0D90-DE6A-28A9-FF81C05ED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2597B-8E2B-54CE-7F31-993DC5A89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DDFBC4-9321-4027-AF56-FD096D0A8DB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10617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28.png"/><Relationship Id="rId18" Type="http://schemas.openxmlformats.org/officeDocument/2006/relationships/customXml" Target="../ink/ink20.xml"/><Relationship Id="rId3" Type="http://schemas.openxmlformats.org/officeDocument/2006/relationships/image" Target="../media/image23.png"/><Relationship Id="rId21" Type="http://schemas.openxmlformats.org/officeDocument/2006/relationships/image" Target="../media/image32.png"/><Relationship Id="rId7" Type="http://schemas.openxmlformats.org/officeDocument/2006/relationships/image" Target="../media/image25.png"/><Relationship Id="rId12" Type="http://schemas.openxmlformats.org/officeDocument/2006/relationships/customXml" Target="../ink/ink17.xml"/><Relationship Id="rId17" Type="http://schemas.openxmlformats.org/officeDocument/2006/relationships/image" Target="../media/image30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19.xml"/><Relationship Id="rId20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27.png"/><Relationship Id="rId24" Type="http://schemas.openxmlformats.org/officeDocument/2006/relationships/customXml" Target="../ink/ink23.xml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customXml" Target="../ink/ink16.xml"/><Relationship Id="rId19" Type="http://schemas.openxmlformats.org/officeDocument/2006/relationships/image" Target="../media/image31.png"/><Relationship Id="rId4" Type="http://schemas.openxmlformats.org/officeDocument/2006/relationships/customXml" Target="../ink/ink13.xml"/><Relationship Id="rId9" Type="http://schemas.openxmlformats.org/officeDocument/2006/relationships/image" Target="../media/image26.png"/><Relationship Id="rId14" Type="http://schemas.openxmlformats.org/officeDocument/2006/relationships/customXml" Target="../ink/ink18.xml"/><Relationship Id="rId22" Type="http://schemas.openxmlformats.org/officeDocument/2006/relationships/customXml" Target="../ink/ink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customXml" Target="../ink/ink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16.png"/><Relationship Id="rId14" Type="http://schemas.openxmlformats.org/officeDocument/2006/relationships/customXml" Target="../ink/ink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D967F3CD-B7D5-4CD4-B546-13C8A8F61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F9528C64-B611-4A0E-AED3-355EAA4E2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D12A5D-7038-A809-A4E3-24D040C38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" b="-1"/>
          <a:stretch>
            <a:fillRect/>
          </a:stretch>
        </p:blipFill>
        <p:spPr bwMode="auto">
          <a:xfrm>
            <a:off x="967853" y="10"/>
            <a:ext cx="10256294" cy="6857990"/>
          </a:xfrm>
          <a:custGeom>
            <a:avLst/>
            <a:gdLst/>
            <a:ahLst/>
            <a:cxnLst/>
            <a:rect l="l" t="t" r="r" b="b"/>
            <a:pathLst>
              <a:path w="10256294" h="6858000">
                <a:moveTo>
                  <a:pt x="1691450" y="0"/>
                </a:moveTo>
                <a:lnTo>
                  <a:pt x="4470259" y="0"/>
                </a:lnTo>
                <a:lnTo>
                  <a:pt x="4542814" y="0"/>
                </a:lnTo>
                <a:lnTo>
                  <a:pt x="5713480" y="0"/>
                </a:lnTo>
                <a:lnTo>
                  <a:pt x="5786036" y="0"/>
                </a:lnTo>
                <a:lnTo>
                  <a:pt x="8564844" y="0"/>
                </a:lnTo>
                <a:lnTo>
                  <a:pt x="8587900" y="14997"/>
                </a:lnTo>
                <a:cubicBezTo>
                  <a:pt x="9658369" y="754641"/>
                  <a:pt x="10256294" y="2093192"/>
                  <a:pt x="10256294" y="3621656"/>
                </a:cubicBezTo>
                <a:cubicBezTo>
                  <a:pt x="10256294" y="4969131"/>
                  <a:pt x="9288413" y="5602839"/>
                  <a:pt x="8302921" y="6374814"/>
                </a:cubicBezTo>
                <a:cubicBezTo>
                  <a:pt x="8123457" y="6515397"/>
                  <a:pt x="7945637" y="6653108"/>
                  <a:pt x="7764491" y="6780599"/>
                </a:cubicBezTo>
                <a:lnTo>
                  <a:pt x="7648023" y="6858000"/>
                </a:lnTo>
                <a:lnTo>
                  <a:pt x="5786036" y="6858000"/>
                </a:lnTo>
                <a:lnTo>
                  <a:pt x="5713480" y="6858000"/>
                </a:lnTo>
                <a:lnTo>
                  <a:pt x="4542814" y="6858000"/>
                </a:lnTo>
                <a:lnTo>
                  <a:pt x="4470259" y="6858000"/>
                </a:lnTo>
                <a:lnTo>
                  <a:pt x="2608272" y="6858000"/>
                </a:lnTo>
                <a:lnTo>
                  <a:pt x="2491804" y="6780599"/>
                </a:lnTo>
                <a:cubicBezTo>
                  <a:pt x="2310658" y="6653108"/>
                  <a:pt x="2132837" y="6515397"/>
                  <a:pt x="1953374" y="6374814"/>
                </a:cubicBezTo>
                <a:cubicBezTo>
                  <a:pt x="967880" y="5602839"/>
                  <a:pt x="0" y="4969131"/>
                  <a:pt x="0" y="3621656"/>
                </a:cubicBezTo>
                <a:cubicBezTo>
                  <a:pt x="0" y="2093192"/>
                  <a:pt x="597925" y="754641"/>
                  <a:pt x="1668394" y="1499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9479A80B-8CA9-4EA1-9408-D2A7B0466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1910015 w 10256294"/>
              <a:gd name="connsiteY0" fmla="*/ 0 h 6858000"/>
              <a:gd name="connsiteX1" fmla="*/ 1691450 w 10256294"/>
              <a:gd name="connsiteY1" fmla="*/ 0 h 6858000"/>
              <a:gd name="connsiteX2" fmla="*/ 1668394 w 10256294"/>
              <a:gd name="connsiteY2" fmla="*/ 14997 h 6858000"/>
              <a:gd name="connsiteX3" fmla="*/ 0 w 10256294"/>
              <a:gd name="connsiteY3" fmla="*/ 3621656 h 6858000"/>
              <a:gd name="connsiteX4" fmla="*/ 1953374 w 10256294"/>
              <a:gd name="connsiteY4" fmla="*/ 6374814 h 6858000"/>
              <a:gd name="connsiteX5" fmla="*/ 2491804 w 10256294"/>
              <a:gd name="connsiteY5" fmla="*/ 6780599 h 6858000"/>
              <a:gd name="connsiteX6" fmla="*/ 2608271 w 10256294"/>
              <a:gd name="connsiteY6" fmla="*/ 6858000 h 6858000"/>
              <a:gd name="connsiteX7" fmla="*/ 2864721 w 10256294"/>
              <a:gd name="connsiteY7" fmla="*/ 6858000 h 6858000"/>
              <a:gd name="connsiteX8" fmla="*/ 2743439 w 10256294"/>
              <a:gd name="connsiteY8" fmla="*/ 6780599 h 6858000"/>
              <a:gd name="connsiteX9" fmla="*/ 2182760 w 10256294"/>
              <a:gd name="connsiteY9" fmla="*/ 6374814 h 6858000"/>
              <a:gd name="connsiteX10" fmla="*/ 148672 w 10256294"/>
              <a:gd name="connsiteY10" fmla="*/ 3621656 h 6858000"/>
              <a:gd name="connsiteX11" fmla="*/ 1886006 w 10256294"/>
              <a:gd name="connsiteY11" fmla="*/ 14997 h 6858000"/>
              <a:gd name="connsiteX12" fmla="*/ 8564844 w 10256294"/>
              <a:gd name="connsiteY12" fmla="*/ 0 h 6858000"/>
              <a:gd name="connsiteX13" fmla="*/ 8346278 w 10256294"/>
              <a:gd name="connsiteY13" fmla="*/ 0 h 6858000"/>
              <a:gd name="connsiteX14" fmla="*/ 8370288 w 10256294"/>
              <a:gd name="connsiteY14" fmla="*/ 14997 h 6858000"/>
              <a:gd name="connsiteX15" fmla="*/ 10107622 w 10256294"/>
              <a:gd name="connsiteY15" fmla="*/ 3621656 h 6858000"/>
              <a:gd name="connsiteX16" fmla="*/ 8073532 w 10256294"/>
              <a:gd name="connsiteY16" fmla="*/ 6374814 h 6858000"/>
              <a:gd name="connsiteX17" fmla="*/ 7512854 w 10256294"/>
              <a:gd name="connsiteY17" fmla="*/ 6780599 h 6858000"/>
              <a:gd name="connsiteX18" fmla="*/ 7391575 w 10256294"/>
              <a:gd name="connsiteY18" fmla="*/ 6858000 h 6858000"/>
              <a:gd name="connsiteX19" fmla="*/ 7648023 w 10256294"/>
              <a:gd name="connsiteY19" fmla="*/ 6858000 h 6858000"/>
              <a:gd name="connsiteX20" fmla="*/ 7764490 w 10256294"/>
              <a:gd name="connsiteY20" fmla="*/ 6780599 h 6858000"/>
              <a:gd name="connsiteX21" fmla="*/ 8302920 w 10256294"/>
              <a:gd name="connsiteY21" fmla="*/ 6374814 h 6858000"/>
              <a:gd name="connsiteX22" fmla="*/ 10256294 w 10256294"/>
              <a:gd name="connsiteY22" fmla="*/ 3621656 h 6858000"/>
              <a:gd name="connsiteX23" fmla="*/ 8587900 w 10256294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56294" h="6858000">
                <a:moveTo>
                  <a:pt x="1910015" y="0"/>
                </a:moveTo>
                <a:lnTo>
                  <a:pt x="1691450" y="0"/>
                </a:lnTo>
                <a:lnTo>
                  <a:pt x="1668394" y="14997"/>
                </a:lnTo>
                <a:cubicBezTo>
                  <a:pt x="597925" y="754641"/>
                  <a:pt x="0" y="2093192"/>
                  <a:pt x="0" y="3621656"/>
                </a:cubicBezTo>
                <a:cubicBezTo>
                  <a:pt x="0" y="4969131"/>
                  <a:pt x="967880" y="5602839"/>
                  <a:pt x="1953374" y="6374814"/>
                </a:cubicBezTo>
                <a:cubicBezTo>
                  <a:pt x="2132836" y="6515397"/>
                  <a:pt x="2310657" y="6653108"/>
                  <a:pt x="2491804" y="6780599"/>
                </a:cubicBezTo>
                <a:lnTo>
                  <a:pt x="2608271" y="6858000"/>
                </a:lnTo>
                <a:lnTo>
                  <a:pt x="2864721" y="6858000"/>
                </a:lnTo>
                <a:lnTo>
                  <a:pt x="2743439" y="6780599"/>
                </a:lnTo>
                <a:cubicBezTo>
                  <a:pt x="2554808" y="6653108"/>
                  <a:pt x="2369639" y="6515397"/>
                  <a:pt x="2182760" y="6374814"/>
                </a:cubicBezTo>
                <a:cubicBezTo>
                  <a:pt x="1156547" y="5602839"/>
                  <a:pt x="148672" y="4969131"/>
                  <a:pt x="148672" y="3621656"/>
                </a:cubicBezTo>
                <a:cubicBezTo>
                  <a:pt x="148672" y="2093192"/>
                  <a:pt x="771304" y="754641"/>
                  <a:pt x="1886006" y="14997"/>
                </a:cubicBezTo>
                <a:close/>
                <a:moveTo>
                  <a:pt x="8564844" y="0"/>
                </a:moveTo>
                <a:lnTo>
                  <a:pt x="8346278" y="0"/>
                </a:lnTo>
                <a:lnTo>
                  <a:pt x="8370288" y="14997"/>
                </a:lnTo>
                <a:cubicBezTo>
                  <a:pt x="9484990" y="754641"/>
                  <a:pt x="10107622" y="2093192"/>
                  <a:pt x="10107622" y="3621656"/>
                </a:cubicBezTo>
                <a:cubicBezTo>
                  <a:pt x="10107622" y="4969131"/>
                  <a:pt x="9099748" y="5602839"/>
                  <a:pt x="8073532" y="6374814"/>
                </a:cubicBezTo>
                <a:cubicBezTo>
                  <a:pt x="7886654" y="6515397"/>
                  <a:pt x="7701485" y="6653108"/>
                  <a:pt x="7512854" y="6780599"/>
                </a:cubicBezTo>
                <a:lnTo>
                  <a:pt x="7391575" y="6858000"/>
                </a:lnTo>
                <a:lnTo>
                  <a:pt x="7648023" y="6858000"/>
                </a:lnTo>
                <a:lnTo>
                  <a:pt x="7764490" y="6780599"/>
                </a:lnTo>
                <a:cubicBezTo>
                  <a:pt x="7945636" y="6653108"/>
                  <a:pt x="8123457" y="6515397"/>
                  <a:pt x="8302920" y="6374814"/>
                </a:cubicBezTo>
                <a:cubicBezTo>
                  <a:pt x="9288414" y="5602839"/>
                  <a:pt x="10256294" y="4969131"/>
                  <a:pt x="10256294" y="3621656"/>
                </a:cubicBezTo>
                <a:cubicBezTo>
                  <a:pt x="10256294" y="2093192"/>
                  <a:pt x="9658369" y="754641"/>
                  <a:pt x="8587900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37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0E978C-4313-C162-D566-C238CEF4F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506" y="2001965"/>
            <a:ext cx="11912988" cy="285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73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46A0E0-A813-7455-A0CF-D6209C64A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5385" y="464398"/>
            <a:ext cx="11481229" cy="59292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4FFD691-C600-A64C-4F17-80128674FDC4}"/>
                  </a:ext>
                </a:extLst>
              </p14:cNvPr>
              <p14:cNvContentPartPr/>
              <p14:nvPr/>
            </p14:nvContentPartPr>
            <p14:xfrm>
              <a:off x="935189" y="1481855"/>
              <a:ext cx="6296040" cy="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4FFD691-C600-A64C-4F17-80128674FD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2189" y="1355855"/>
                <a:ext cx="64216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1C2E9A2-4C70-DBE1-0076-D36BD5AB332D}"/>
                  </a:ext>
                </a:extLst>
              </p14:cNvPr>
              <p14:cNvContentPartPr/>
              <p14:nvPr/>
            </p14:nvContentPartPr>
            <p14:xfrm>
              <a:off x="935189" y="1820255"/>
              <a:ext cx="6315480" cy="250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1C2E9A2-4C70-DBE1-0076-D36BD5AB33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2549" y="1757615"/>
                <a:ext cx="64411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F0F9995-4B32-82A5-D1C7-5310AE440747}"/>
                  </a:ext>
                </a:extLst>
              </p14:cNvPr>
              <p14:cNvContentPartPr/>
              <p14:nvPr/>
            </p14:nvContentPartPr>
            <p14:xfrm>
              <a:off x="870029" y="2384735"/>
              <a:ext cx="6309360" cy="223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F0F9995-4B32-82A5-D1C7-5310AE4407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7389" y="2322095"/>
                <a:ext cx="64350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EB6130E-6303-5C5B-8CB4-D62B2F654412}"/>
                  </a:ext>
                </a:extLst>
              </p14:cNvPr>
              <p14:cNvContentPartPr/>
              <p14:nvPr/>
            </p14:nvContentPartPr>
            <p14:xfrm>
              <a:off x="1015109" y="2425775"/>
              <a:ext cx="1013040" cy="138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EB6130E-6303-5C5B-8CB4-D62B2F6544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2469" y="2363135"/>
                <a:ext cx="1138680" cy="26424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B19993D-1C40-9550-041A-1CE44A8F5A89}"/>
              </a:ext>
            </a:extLst>
          </p:cNvPr>
          <p:cNvSpPr txBox="1"/>
          <p:nvPr/>
        </p:nvSpPr>
        <p:spPr>
          <a:xfrm>
            <a:off x="855269" y="2310409"/>
            <a:ext cx="10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Camilla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B3F41A7-FD84-F720-A55A-5299FE37669B}"/>
                  </a:ext>
                </a:extLst>
              </p14:cNvPr>
              <p14:cNvContentPartPr/>
              <p14:nvPr/>
            </p14:nvContentPartPr>
            <p14:xfrm>
              <a:off x="903869" y="2953895"/>
              <a:ext cx="5420520" cy="200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B3F41A7-FD84-F720-A55A-5299FE37669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1229" y="2890895"/>
                <a:ext cx="554616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EBB101A-4AC6-E472-2986-82FFAB392DD5}"/>
                  </a:ext>
                </a:extLst>
              </p14:cNvPr>
              <p14:cNvContentPartPr/>
              <p14:nvPr/>
            </p14:nvContentPartPr>
            <p14:xfrm>
              <a:off x="924389" y="3498575"/>
              <a:ext cx="5507280" cy="210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EBB101A-4AC6-E472-2986-82FFAB392DD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1749" y="3435935"/>
                <a:ext cx="563292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CEA7A60-1A55-10FD-D615-3C390A3FA3D0}"/>
                  </a:ext>
                </a:extLst>
              </p14:cNvPr>
              <p14:cNvContentPartPr/>
              <p14:nvPr/>
            </p14:nvContentPartPr>
            <p14:xfrm>
              <a:off x="903869" y="4424135"/>
              <a:ext cx="5829480" cy="282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CEA7A60-1A55-10FD-D615-3C390A3FA3D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1229" y="4361135"/>
                <a:ext cx="595512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2A13994-2AA1-8535-953D-680E373F390C}"/>
                  </a:ext>
                </a:extLst>
              </p14:cNvPr>
              <p14:cNvContentPartPr/>
              <p14:nvPr/>
            </p14:nvContentPartPr>
            <p14:xfrm>
              <a:off x="893069" y="4992575"/>
              <a:ext cx="5516640" cy="238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2A13994-2AA1-8535-953D-680E373F390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0429" y="4929935"/>
                <a:ext cx="56422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91991AF-CD8E-A115-8881-2CA968360510}"/>
                  </a:ext>
                </a:extLst>
              </p14:cNvPr>
              <p14:cNvContentPartPr/>
              <p14:nvPr/>
            </p14:nvContentPartPr>
            <p14:xfrm>
              <a:off x="924389" y="5506655"/>
              <a:ext cx="5592240" cy="222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91991AF-CD8E-A115-8881-2CA96836051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1749" y="5444015"/>
                <a:ext cx="571788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9EA05D2-7E9C-C5BE-71AB-572158A170CA}"/>
                  </a:ext>
                </a:extLst>
              </p14:cNvPr>
              <p14:cNvContentPartPr/>
              <p14:nvPr/>
            </p14:nvContentPartPr>
            <p14:xfrm>
              <a:off x="914309" y="6011375"/>
              <a:ext cx="5756400" cy="136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9EA05D2-7E9C-C5BE-71AB-572158A170C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51309" y="5948375"/>
                <a:ext cx="58820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7453224-A3AE-C4C8-7A6F-6FC395617F68}"/>
                  </a:ext>
                </a:extLst>
              </p14:cNvPr>
              <p14:cNvContentPartPr/>
              <p14:nvPr/>
            </p14:nvContentPartPr>
            <p14:xfrm>
              <a:off x="3331349" y="4036415"/>
              <a:ext cx="3490200" cy="115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7453224-A3AE-C4C8-7A6F-6FC395617F6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68709" y="3973415"/>
                <a:ext cx="3615840" cy="24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5347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6AC3C05-9898-2EB9-466B-E30AD8FEF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793" y="126089"/>
            <a:ext cx="9564414" cy="660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287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B282C-1BEC-E5EF-CD27-C548FDDEC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31" y="643467"/>
            <a:ext cx="10222137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C327869-1E34-9EF6-C09E-60C7008725F6}"/>
                  </a:ext>
                </a:extLst>
              </p14:cNvPr>
              <p14:cNvContentPartPr/>
              <p14:nvPr/>
            </p14:nvContentPartPr>
            <p14:xfrm>
              <a:off x="3667213" y="2480032"/>
              <a:ext cx="768960" cy="39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C327869-1E34-9EF6-C09E-60C7008725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4213" y="2417032"/>
                <a:ext cx="8946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53B136C-EEA1-1BF7-5779-85E3FBA9F36C}"/>
                  </a:ext>
                </a:extLst>
              </p14:cNvPr>
              <p14:cNvContentPartPr/>
              <p14:nvPr/>
            </p14:nvContentPartPr>
            <p14:xfrm flipV="1">
              <a:off x="2159533" y="1157392"/>
              <a:ext cx="885600" cy="10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53B136C-EEA1-1BF7-5779-85E3FBA9F3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flipV="1">
                <a:off x="2096559" y="1096564"/>
                <a:ext cx="1011189" cy="1313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8842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1EEF49-5FD9-7EDD-FBD7-550EBEEF1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3948"/>
          <a:stretch>
            <a:fillRect/>
          </a:stretch>
        </p:blipFill>
        <p:spPr>
          <a:xfrm>
            <a:off x="-6588" y="10520"/>
            <a:ext cx="12198588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BB17A8D-9B05-F73E-604D-3FF58B8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49000">
                <a:srgbClr val="000000">
                  <a:alpha val="12000"/>
                </a:srgbClr>
              </a:gs>
              <a:gs pos="100000">
                <a:srgbClr val="000000">
                  <a:alpha val="4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671CFF-13CE-4046-6B91-44F30DCCF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871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FAE353-9AA7-DB54-CFFB-21BEE58EC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60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A2C314-2DF8-17FC-EA03-B5AB8BB73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2" b="6299"/>
          <a:stretch>
            <a:fillRect/>
          </a:stretch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26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9FA063-4580-F429-358B-D32F31545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6718"/>
            <a:ext cx="12192000" cy="25445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C253D6E-BDFF-D35C-A22F-63DEA4AE7611}"/>
                  </a:ext>
                </a:extLst>
              </p14:cNvPr>
              <p14:cNvContentPartPr/>
              <p14:nvPr/>
            </p14:nvContentPartPr>
            <p14:xfrm>
              <a:off x="219629" y="2609015"/>
              <a:ext cx="158760" cy="95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C253D6E-BDFF-D35C-A22F-63DEA4AE76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989" y="2546375"/>
                <a:ext cx="2844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FEA1866-C20E-B94C-0A97-64F617EE89C0}"/>
                  </a:ext>
                </a:extLst>
              </p14:cNvPr>
              <p14:cNvContentPartPr/>
              <p14:nvPr/>
            </p14:nvContentPartPr>
            <p14:xfrm>
              <a:off x="682949" y="2489135"/>
              <a:ext cx="1528920" cy="66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FEA1866-C20E-B94C-0A97-64F617EE89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9949" y="2426495"/>
                <a:ext cx="16545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AFEBC1-496C-DFC8-7771-18C7DBFA8733}"/>
                  </a:ext>
                </a:extLst>
              </p14:cNvPr>
              <p14:cNvContentPartPr/>
              <p14:nvPr/>
            </p14:nvContentPartPr>
            <p14:xfrm>
              <a:off x="934949" y="2816735"/>
              <a:ext cx="9165600" cy="10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AFEBC1-496C-DFC8-7771-18C7DBFA87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1951" y="989735"/>
                <a:ext cx="9291235" cy="36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5855DEA-0D25-1F1C-3506-96391D4B8ADF}"/>
                  </a:ext>
                </a:extLst>
              </p14:cNvPr>
              <p14:cNvContentPartPr/>
              <p14:nvPr/>
            </p14:nvContentPartPr>
            <p14:xfrm>
              <a:off x="93509" y="4391735"/>
              <a:ext cx="453240" cy="23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5855DEA-0D25-1F1C-3506-96391D4B8A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869" y="4329095"/>
                <a:ext cx="578880" cy="1490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E683CD4-3674-CC65-584C-EDFC37A7833D}"/>
              </a:ext>
            </a:extLst>
          </p:cNvPr>
          <p:cNvSpPr txBox="1"/>
          <p:nvPr/>
        </p:nvSpPr>
        <p:spPr>
          <a:xfrm>
            <a:off x="819807" y="2354317"/>
            <a:ext cx="139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Julie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433390-76AA-A418-BD8E-DC2D8803169C}"/>
              </a:ext>
            </a:extLst>
          </p:cNvPr>
          <p:cNvSpPr txBox="1"/>
          <p:nvPr/>
        </p:nvSpPr>
        <p:spPr>
          <a:xfrm>
            <a:off x="0" y="4207069"/>
            <a:ext cx="139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Julie</a:t>
            </a:r>
            <a:endParaRPr lang="en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781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1D8E83-E4CA-2270-2951-D13E0B0F6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3" y="1526644"/>
            <a:ext cx="12034194" cy="35694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197454E-1323-E2BB-E29C-6F8708CB8078}"/>
              </a:ext>
            </a:extLst>
          </p:cNvPr>
          <p:cNvGrpSpPr/>
          <p:nvPr/>
        </p:nvGrpSpPr>
        <p:grpSpPr>
          <a:xfrm>
            <a:off x="375509" y="1859495"/>
            <a:ext cx="2063520" cy="277560"/>
            <a:chOff x="375509" y="1859495"/>
            <a:chExt cx="206352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8B4C6A1-4126-B4C4-E1C5-479EA57F8F9F}"/>
                    </a:ext>
                  </a:extLst>
                </p14:cNvPr>
                <p14:cNvContentPartPr/>
                <p14:nvPr/>
              </p14:nvContentPartPr>
              <p14:xfrm>
                <a:off x="914429" y="1859495"/>
                <a:ext cx="1524600" cy="9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8B4C6A1-4126-B4C4-E1C5-479EA57F8F9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1429" y="1796855"/>
                  <a:ext cx="16502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D6DD648-9FFB-001C-3139-224A552BE6C1}"/>
                    </a:ext>
                  </a:extLst>
                </p14:cNvPr>
                <p14:cNvContentPartPr/>
                <p14:nvPr/>
              </p14:nvContentPartPr>
              <p14:xfrm>
                <a:off x="375509" y="2004935"/>
                <a:ext cx="234000" cy="132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D6DD648-9FFB-001C-3139-224A552BE6C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2869" y="1942295"/>
                  <a:ext cx="359640" cy="25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D67472B-A1D3-D916-9A93-212B742DCC25}"/>
                  </a:ext>
                </a:extLst>
              </p14:cNvPr>
              <p14:cNvContentPartPr/>
              <p14:nvPr/>
            </p14:nvContentPartPr>
            <p14:xfrm flipH="1">
              <a:off x="1334549" y="2291135"/>
              <a:ext cx="55728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D67472B-A1D3-D916-9A93-212B742DCC2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1271665" y="2259635"/>
                <a:ext cx="683409" cy="63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86FEFCF-C029-85C9-57D9-D565111A21FA}"/>
                  </a:ext>
                </a:extLst>
              </p14:cNvPr>
              <p14:cNvContentPartPr/>
              <p14:nvPr/>
            </p14:nvContentPartPr>
            <p14:xfrm>
              <a:off x="1259549" y="2263775"/>
              <a:ext cx="43920" cy="86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86FEFCF-C029-85C9-57D9-D565111A21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96549" y="2201135"/>
                <a:ext cx="1695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956F897-5352-FC0B-E4FA-ACFD25836080}"/>
                  </a:ext>
                </a:extLst>
              </p14:cNvPr>
              <p14:cNvContentPartPr/>
              <p14:nvPr/>
            </p14:nvContentPartPr>
            <p14:xfrm>
              <a:off x="1208429" y="2879735"/>
              <a:ext cx="1003320" cy="86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956F897-5352-FC0B-E4FA-ACFD2583608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5789" y="2816735"/>
                <a:ext cx="11289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EE65AA7-F265-ABF8-A3DB-5329249209A7}"/>
                  </a:ext>
                </a:extLst>
              </p14:cNvPr>
              <p14:cNvContentPartPr/>
              <p14:nvPr/>
            </p14:nvContentPartPr>
            <p14:xfrm>
              <a:off x="1907549" y="2238575"/>
              <a:ext cx="226800" cy="105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EE65AA7-F265-ABF8-A3DB-5329249209A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44549" y="2175575"/>
                <a:ext cx="352440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44BD8A-F84C-110E-E879-99324F8B7D0B}"/>
              </a:ext>
            </a:extLst>
          </p:cNvPr>
          <p:cNvSpPr txBox="1"/>
          <p:nvPr/>
        </p:nvSpPr>
        <p:spPr>
          <a:xfrm>
            <a:off x="1019503" y="1744717"/>
            <a:ext cx="141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Camilla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022422-0039-31BE-63CB-8AD53D2D990C}"/>
              </a:ext>
            </a:extLst>
          </p:cNvPr>
          <p:cNvSpPr txBox="1"/>
          <p:nvPr/>
        </p:nvSpPr>
        <p:spPr>
          <a:xfrm>
            <a:off x="1208429" y="2114049"/>
            <a:ext cx="100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IT-</a:t>
            </a:r>
            <a:r>
              <a:rPr lang="en-US" dirty="0" err="1">
                <a:solidFill>
                  <a:schemeClr val="bg1"/>
                </a:solidFill>
              </a:rPr>
              <a:t>Afd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F2E350-A779-BA56-3B3D-A52E0B567664}"/>
              </a:ext>
            </a:extLst>
          </p:cNvPr>
          <p:cNvSpPr txBox="1"/>
          <p:nvPr/>
        </p:nvSpPr>
        <p:spPr>
          <a:xfrm>
            <a:off x="1101480" y="2738449"/>
            <a:ext cx="141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og</a:t>
            </a:r>
            <a:r>
              <a:rPr lang="en-US" dirty="0">
                <a:solidFill>
                  <a:schemeClr val="bg1"/>
                </a:solidFill>
              </a:rPr>
              <a:t> Søren</a:t>
            </a:r>
            <a:endParaRPr lang="en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000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EDB60-7AD9-1124-B4E7-6A8CE200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Inside job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8804CC-6D72-7489-B63D-405764782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775765"/>
            <a:ext cx="10515600" cy="24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36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AFDA-7DA9-1899-6489-9AE3AC040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Runde 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83E592-863B-B71A-6AB8-AF1644BB4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2838543" y="574101"/>
            <a:ext cx="9220807" cy="533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340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256</Words>
  <Application>Microsoft Office PowerPoint</Application>
  <PresentationFormat>Widescreen</PresentationFormat>
  <Paragraphs>53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Meiryo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Inside job</vt:lpstr>
      <vt:lpstr>Runde 2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Jonas Wittstrøm (EAA25JOWI)</dc:creator>
  <cp:lastModifiedBy>Jonas Wittstrøm (EAA25JOWI)</cp:lastModifiedBy>
  <cp:revision>5</cp:revision>
  <dcterms:created xsi:type="dcterms:W3CDTF">2025-09-11T15:58:46Z</dcterms:created>
  <dcterms:modified xsi:type="dcterms:W3CDTF">2025-09-24T07:27:52Z</dcterms:modified>
</cp:coreProperties>
</file>